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57" r:id="rId3"/>
    <p:sldId id="258" r:id="rId4"/>
    <p:sldId id="259" r:id="rId5"/>
    <p:sldId id="261" r:id="rId6"/>
    <p:sldId id="263" r:id="rId7"/>
    <p:sldId id="260" r:id="rId8"/>
    <p:sldId id="262" r:id="rId9"/>
    <p:sldId id="268" r:id="rId10"/>
    <p:sldId id="269" r:id="rId11"/>
    <p:sldId id="264" r:id="rId12"/>
    <p:sldId id="265" r:id="rId13"/>
    <p:sldId id="266" r:id="rId14"/>
    <p:sldId id="267" r:id="rId15"/>
    <p:sldId id="274" r:id="rId16"/>
    <p:sldId id="275" r:id="rId17"/>
    <p:sldId id="276" r:id="rId18"/>
    <p:sldId id="270" r:id="rId19"/>
    <p:sldId id="271" r:id="rId20"/>
    <p:sldId id="272" r:id="rId21"/>
    <p:sldId id="27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CC7DF1-B474-4C1A-A711-5C9BE53DD698}" type="datetimeFigureOut">
              <a:rPr lang="en-US" smtClean="0"/>
              <a:t>3/10/2015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F9B71D-EA28-4471-8CCF-FF6F70612191}" type="slidenum">
              <a:rPr lang="en-US" smtClean="0"/>
              <a:t>‹#›</a:t>
            </a:fld>
            <a:endParaRPr lang="en-US"/>
          </a:p>
        </p:txBody>
      </p:sp>
    </p:spTree>
    <p:extLst>
      <p:ext uri="{BB962C8B-B14F-4D97-AF65-F5344CB8AC3E}">
        <p14:creationId xmlns:p14="http://schemas.microsoft.com/office/powerpoint/2010/main" val="1598398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René Magritte was born at </a:t>
            </a:r>
            <a:r>
              <a:rPr lang="en-US" sz="1200" b="0" i="0" kern="1200" dirty="0" err="1" smtClean="0">
                <a:solidFill>
                  <a:schemeClr val="tx1"/>
                </a:solidFill>
                <a:effectLst/>
                <a:latin typeface="+mn-lt"/>
                <a:ea typeface="+mn-ea"/>
                <a:cs typeface="+mn-cs"/>
              </a:rPr>
              <a:t>Lessines</a:t>
            </a:r>
            <a:r>
              <a:rPr lang="en-US" sz="1200" b="0" i="0" kern="1200" dirty="0" smtClean="0">
                <a:solidFill>
                  <a:schemeClr val="tx1"/>
                </a:solidFill>
                <a:effectLst/>
                <a:latin typeface="+mn-lt"/>
                <a:ea typeface="+mn-ea"/>
                <a:cs typeface="+mn-cs"/>
              </a:rPr>
              <a:t>, in the Hainaut, on November 21, 1898. </a:t>
            </a:r>
            <a:r>
              <a:rPr lang="en-US" sz="1200" b="0" i="0" u="none" strike="noStrike" kern="1200" dirty="0" smtClean="0">
                <a:solidFill>
                  <a:schemeClr val="tx1"/>
                </a:solidFill>
                <a:effectLst/>
                <a:latin typeface="+mn-lt"/>
                <a:ea typeface="+mn-ea"/>
                <a:cs typeface="+mn-cs"/>
              </a:rPr>
              <a:t>The oldest of three children</a:t>
            </a:r>
            <a:r>
              <a:rPr lang="en-US" sz="1200" b="0" i="0" kern="1200" dirty="0" smtClean="0">
                <a:solidFill>
                  <a:schemeClr val="tx1"/>
                </a:solidFill>
                <a:effectLst/>
                <a:latin typeface="+mn-lt"/>
                <a:ea typeface="+mn-ea"/>
                <a:cs typeface="+mn-cs"/>
              </a:rPr>
              <a:t>, his childhood was marked by many moves of family abode, the financial woe due to commercial setbacks of his father and, above all,  the dramatic death of his mother in 1912 who drowned herself in the river </a:t>
            </a:r>
            <a:r>
              <a:rPr lang="en-US" sz="1200" b="0" i="0" kern="1200" dirty="0" err="1" smtClean="0">
                <a:solidFill>
                  <a:schemeClr val="tx1"/>
                </a:solidFill>
                <a:effectLst/>
                <a:latin typeface="+mn-lt"/>
                <a:ea typeface="+mn-ea"/>
                <a:cs typeface="+mn-cs"/>
              </a:rPr>
              <a:t>Sambre</a:t>
            </a:r>
            <a:r>
              <a:rPr lang="en-US" sz="1200" b="0" i="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E3F9B71D-EA28-4471-8CCF-FF6F70612191}" type="slidenum">
              <a:rPr lang="en-US" smtClean="0"/>
              <a:t>8</a:t>
            </a:fld>
            <a:endParaRPr lang="en-US"/>
          </a:p>
        </p:txBody>
      </p:sp>
    </p:spTree>
    <p:extLst>
      <p:ext uri="{BB962C8B-B14F-4D97-AF65-F5344CB8AC3E}">
        <p14:creationId xmlns:p14="http://schemas.microsoft.com/office/powerpoint/2010/main" val="3196870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3/10/2015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3/10/2015</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www.biography.com/people/salvador-dal-40389"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sURREALISM</a:t>
            </a:r>
            <a:endParaRPr lang="en-US" dirty="0"/>
          </a:p>
        </p:txBody>
      </p:sp>
      <p:sp>
        <p:nvSpPr>
          <p:cNvPr id="3" name="Subtitle 2"/>
          <p:cNvSpPr>
            <a:spLocks noGrp="1"/>
          </p:cNvSpPr>
          <p:nvPr>
            <p:ph type="subTitle" idx="1"/>
          </p:nvPr>
        </p:nvSpPr>
        <p:spPr/>
        <p:txBody>
          <a:bodyPr/>
          <a:lstStyle/>
          <a:p>
            <a:r>
              <a:rPr lang="en-US" dirty="0" smtClean="0"/>
              <a:t>Art 2</a:t>
            </a:r>
            <a:endParaRPr lang="en-US" dirty="0"/>
          </a:p>
        </p:txBody>
      </p:sp>
    </p:spTree>
    <p:extLst>
      <p:ext uri="{BB962C8B-B14F-4D97-AF65-F5344CB8AC3E}">
        <p14:creationId xmlns:p14="http://schemas.microsoft.com/office/powerpoint/2010/main" val="1736881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Glocanda</a:t>
            </a:r>
            <a:r>
              <a:rPr lang="en-US" dirty="0" smtClean="0"/>
              <a:t> (mine of wealth)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212" y="726743"/>
            <a:ext cx="5120025" cy="3614738"/>
          </a:xfrm>
        </p:spPr>
      </p:pic>
    </p:spTree>
    <p:extLst>
      <p:ext uri="{BB962C8B-B14F-4D97-AF65-F5344CB8AC3E}">
        <p14:creationId xmlns:p14="http://schemas.microsoft.com/office/powerpoint/2010/main" val="30630992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Empire of light 2</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211" y="533089"/>
            <a:ext cx="5349059" cy="4257851"/>
          </a:xfrm>
        </p:spPr>
      </p:pic>
    </p:spTree>
    <p:extLst>
      <p:ext uri="{BB962C8B-B14F-4D97-AF65-F5344CB8AC3E}">
        <p14:creationId xmlns:p14="http://schemas.microsoft.com/office/powerpoint/2010/main" val="741577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palace curtains 3</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211" y="737006"/>
            <a:ext cx="5388399" cy="3750326"/>
          </a:xfrm>
        </p:spPr>
      </p:pic>
    </p:spTree>
    <p:extLst>
      <p:ext uri="{BB962C8B-B14F-4D97-AF65-F5344CB8AC3E}">
        <p14:creationId xmlns:p14="http://schemas.microsoft.com/office/powerpoint/2010/main" val="3192888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portrait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211" y="530428"/>
            <a:ext cx="2805963" cy="4120645"/>
          </a:xfrm>
        </p:spPr>
      </p:pic>
    </p:spTree>
    <p:extLst>
      <p:ext uri="{BB962C8B-B14F-4D97-AF65-F5344CB8AC3E}">
        <p14:creationId xmlns:p14="http://schemas.microsoft.com/office/powerpoint/2010/main" val="30487073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false mirror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211" y="799340"/>
            <a:ext cx="5488083" cy="3687992"/>
          </a:xfrm>
        </p:spPr>
      </p:pic>
    </p:spTree>
    <p:extLst>
      <p:ext uri="{BB962C8B-B14F-4D97-AF65-F5344CB8AC3E}">
        <p14:creationId xmlns:p14="http://schemas.microsoft.com/office/powerpoint/2010/main" val="41105294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212" y="767687"/>
            <a:ext cx="4363505" cy="3614738"/>
          </a:xfrm>
        </p:spPr>
      </p:pic>
    </p:spTree>
    <p:extLst>
      <p:ext uri="{BB962C8B-B14F-4D97-AF65-F5344CB8AC3E}">
        <p14:creationId xmlns:p14="http://schemas.microsoft.com/office/powerpoint/2010/main" val="4222534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212" y="641445"/>
            <a:ext cx="4602790" cy="3845887"/>
          </a:xfrm>
        </p:spPr>
      </p:pic>
    </p:spTree>
    <p:extLst>
      <p:ext uri="{BB962C8B-B14F-4D97-AF65-F5344CB8AC3E}">
        <p14:creationId xmlns:p14="http://schemas.microsoft.com/office/powerpoint/2010/main" val="2358099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212" y="486924"/>
            <a:ext cx="5143382" cy="4000408"/>
          </a:xfrm>
        </p:spPr>
      </p:pic>
    </p:spTree>
    <p:extLst>
      <p:ext uri="{BB962C8B-B14F-4D97-AF65-F5344CB8AC3E}">
        <p14:creationId xmlns:p14="http://schemas.microsoft.com/office/powerpoint/2010/main" val="5973068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CHALLENGE</a:t>
            </a:r>
            <a:endParaRPr lang="en-US" dirty="0"/>
          </a:p>
        </p:txBody>
      </p:sp>
      <p:sp>
        <p:nvSpPr>
          <p:cNvPr id="3" name="Content Placeholder 2"/>
          <p:cNvSpPr>
            <a:spLocks noGrp="1"/>
          </p:cNvSpPr>
          <p:nvPr>
            <p:ph idx="1"/>
          </p:nvPr>
        </p:nvSpPr>
        <p:spPr/>
        <p:txBody>
          <a:bodyPr/>
          <a:lstStyle/>
          <a:p>
            <a:r>
              <a:rPr lang="en-US" dirty="0" smtClean="0"/>
              <a:t>CREATE AN ORIGINAL AND DYNAMIC COMPOSITION THAT REFLECTS THE SURREALIST ART MOVEMENT</a:t>
            </a:r>
          </a:p>
        </p:txBody>
      </p:sp>
    </p:spTree>
    <p:extLst>
      <p:ext uri="{BB962C8B-B14F-4D97-AF65-F5344CB8AC3E}">
        <p14:creationId xmlns:p14="http://schemas.microsoft.com/office/powerpoint/2010/main" val="10814071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COMPOSITIONS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1569" y="0"/>
            <a:ext cx="3687005" cy="4858723"/>
          </a:xfrm>
        </p:spPr>
      </p:pic>
    </p:spTree>
    <p:extLst>
      <p:ext uri="{BB962C8B-B14F-4D97-AF65-F5344CB8AC3E}">
        <p14:creationId xmlns:p14="http://schemas.microsoft.com/office/powerpoint/2010/main" val="3420140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a:t>
            </a:r>
            <a:endParaRPr lang="en-US" dirty="0"/>
          </a:p>
        </p:txBody>
      </p:sp>
      <p:sp>
        <p:nvSpPr>
          <p:cNvPr id="5" name="Content Placeholder 4"/>
          <p:cNvSpPr>
            <a:spLocks noGrp="1"/>
          </p:cNvSpPr>
          <p:nvPr>
            <p:ph idx="1"/>
          </p:nvPr>
        </p:nvSpPr>
        <p:spPr/>
        <p:txBody>
          <a:bodyPr/>
          <a:lstStyle/>
          <a:p>
            <a:r>
              <a:rPr lang="en-US" dirty="0" smtClean="0"/>
              <a:t>Movement was created by Poet Andre Breton </a:t>
            </a:r>
            <a:r>
              <a:rPr lang="en-US" smtClean="0"/>
              <a:t>in 1924</a:t>
            </a:r>
            <a:endParaRPr lang="en-US" dirty="0" smtClean="0"/>
          </a:p>
          <a:p>
            <a:r>
              <a:rPr lang="en-US" dirty="0" smtClean="0"/>
              <a:t>Major Players included…</a:t>
            </a:r>
          </a:p>
          <a:p>
            <a:r>
              <a:rPr lang="en-US" dirty="0" smtClean="0"/>
              <a:t>Max Ernst</a:t>
            </a:r>
          </a:p>
          <a:p>
            <a:r>
              <a:rPr lang="en-US" dirty="0" smtClean="0"/>
              <a:t>Joan </a:t>
            </a:r>
            <a:r>
              <a:rPr lang="en-US" dirty="0" err="1" smtClean="0"/>
              <a:t>Miro</a:t>
            </a:r>
            <a:endParaRPr lang="en-US" dirty="0" smtClean="0"/>
          </a:p>
          <a:p>
            <a:r>
              <a:rPr lang="en-US" dirty="0" smtClean="0"/>
              <a:t>Salvador Dali</a:t>
            </a:r>
          </a:p>
          <a:p>
            <a:r>
              <a:rPr lang="en-US" dirty="0" smtClean="0"/>
              <a:t>Rene Magritte </a:t>
            </a:r>
          </a:p>
          <a:p>
            <a:endParaRPr lang="en-US" dirty="0"/>
          </a:p>
        </p:txBody>
      </p:sp>
    </p:spTree>
    <p:extLst>
      <p:ext uri="{BB962C8B-B14F-4D97-AF65-F5344CB8AC3E}">
        <p14:creationId xmlns:p14="http://schemas.microsoft.com/office/powerpoint/2010/main" val="1947995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212" y="872594"/>
            <a:ext cx="3614738" cy="3614738"/>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6552" y="335272"/>
            <a:ext cx="4152060" cy="4152060"/>
          </a:xfrm>
          <a:prstGeom prst="rect">
            <a:avLst/>
          </a:prstGeom>
        </p:spPr>
      </p:pic>
    </p:spTree>
    <p:extLst>
      <p:ext uri="{BB962C8B-B14F-4D97-AF65-F5344CB8AC3E}">
        <p14:creationId xmlns:p14="http://schemas.microsoft.com/office/powerpoint/2010/main" val="745577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212" y="486979"/>
            <a:ext cx="3630590" cy="5507420"/>
          </a:xfrm>
        </p:spPr>
      </p:pic>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1743" y="488639"/>
            <a:ext cx="2776869" cy="3998693"/>
          </a:xfrm>
          <a:prstGeom prst="rect">
            <a:avLst/>
          </a:prstGeom>
        </p:spPr>
      </p:pic>
    </p:spTree>
    <p:extLst>
      <p:ext uri="{BB962C8B-B14F-4D97-AF65-F5344CB8AC3E}">
        <p14:creationId xmlns:p14="http://schemas.microsoft.com/office/powerpoint/2010/main" val="764511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Salvador </a:t>
            </a:r>
            <a:r>
              <a:rPr lang="en-US" dirty="0" err="1" smtClean="0"/>
              <a:t>dali</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211" y="794316"/>
            <a:ext cx="5451773" cy="3957987"/>
          </a:xfrm>
        </p:spPr>
      </p:pic>
    </p:spTree>
    <p:extLst>
      <p:ext uri="{BB962C8B-B14F-4D97-AF65-F5344CB8AC3E}">
        <p14:creationId xmlns:p14="http://schemas.microsoft.com/office/powerpoint/2010/main" val="3742075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accommodations of desire 1929</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211" y="408670"/>
            <a:ext cx="6453579" cy="4078662"/>
          </a:xfrm>
        </p:spPr>
      </p:pic>
    </p:spTree>
    <p:extLst>
      <p:ext uri="{BB962C8B-B14F-4D97-AF65-F5344CB8AC3E}">
        <p14:creationId xmlns:p14="http://schemas.microsoft.com/office/powerpoint/2010/main" val="527978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enigma of desire, Mother</a:t>
            </a:r>
            <a:br>
              <a:rPr lang="en-US" dirty="0" smtClean="0"/>
            </a:b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4089" t="12737" r="12921" b="21349"/>
          <a:stretch/>
        </p:blipFill>
        <p:spPr>
          <a:xfrm>
            <a:off x="684212" y="425003"/>
            <a:ext cx="5599428" cy="4062329"/>
          </a:xfrm>
        </p:spPr>
      </p:pic>
    </p:spTree>
    <p:extLst>
      <p:ext uri="{BB962C8B-B14F-4D97-AF65-F5344CB8AC3E}">
        <p14:creationId xmlns:p14="http://schemas.microsoft.com/office/powerpoint/2010/main" val="1900844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5463" y="594823"/>
            <a:ext cx="3945174" cy="539730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0635" y="566903"/>
            <a:ext cx="4340181" cy="5425226"/>
          </a:xfrm>
          <a:prstGeom prst="rect">
            <a:avLst/>
          </a:prstGeom>
        </p:spPr>
      </p:pic>
    </p:spTree>
    <p:extLst>
      <p:ext uri="{BB962C8B-B14F-4D97-AF65-F5344CB8AC3E}">
        <p14:creationId xmlns:p14="http://schemas.microsoft.com/office/powerpoint/2010/main" val="3542571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Biography of Salvador </a:t>
            </a:r>
            <a:r>
              <a:rPr lang="en-US" dirty="0" err="1" smtClean="0">
                <a:hlinkClick r:id="rId2"/>
              </a:rPr>
              <a:t>dali</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5560" t="12621" r="4966" b="13453"/>
          <a:stretch/>
        </p:blipFill>
        <p:spPr>
          <a:xfrm>
            <a:off x="920325" y="579549"/>
            <a:ext cx="6523664" cy="4022580"/>
          </a:xfrm>
        </p:spPr>
      </p:pic>
    </p:spTree>
    <p:extLst>
      <p:ext uri="{BB962C8B-B14F-4D97-AF65-F5344CB8AC3E}">
        <p14:creationId xmlns:p14="http://schemas.microsoft.com/office/powerpoint/2010/main" val="13714453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Rene Magritte</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4212" y="672153"/>
            <a:ext cx="2786731" cy="3614738"/>
          </a:xfrm>
        </p:spPr>
      </p:pic>
    </p:spTree>
    <p:extLst>
      <p:ext uri="{BB962C8B-B14F-4D97-AF65-F5344CB8AC3E}">
        <p14:creationId xmlns:p14="http://schemas.microsoft.com/office/powerpoint/2010/main" val="1341406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not a pipe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211" y="687888"/>
            <a:ext cx="5500307" cy="3799443"/>
          </a:xfrm>
        </p:spPr>
      </p:pic>
    </p:spTree>
    <p:extLst>
      <p:ext uri="{BB962C8B-B14F-4D97-AF65-F5344CB8AC3E}">
        <p14:creationId xmlns:p14="http://schemas.microsoft.com/office/powerpoint/2010/main" val="3758530528"/>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3764</TotalTime>
  <Words>103</Words>
  <Application>Microsoft Office PowerPoint</Application>
  <PresentationFormat>Widescreen</PresentationFormat>
  <Paragraphs>25</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Calibri</vt:lpstr>
      <vt:lpstr>Century Gothic</vt:lpstr>
      <vt:lpstr>Wingdings 3</vt:lpstr>
      <vt:lpstr>Slice</vt:lpstr>
      <vt:lpstr>sURREALISM</vt:lpstr>
      <vt:lpstr>Overview</vt:lpstr>
      <vt:lpstr>Salvador dali</vt:lpstr>
      <vt:lpstr>The accommodations of desire 1929</vt:lpstr>
      <vt:lpstr>The enigma of desire, Mother </vt:lpstr>
      <vt:lpstr>PowerPoint Presentation</vt:lpstr>
      <vt:lpstr>Biography of Salvador dali</vt:lpstr>
      <vt:lpstr>Rene Magritte</vt:lpstr>
      <vt:lpstr>This is not a pipe</vt:lpstr>
      <vt:lpstr>Glocanda (mine of wealth)</vt:lpstr>
      <vt:lpstr>The Empire of light 2</vt:lpstr>
      <vt:lpstr>The palace curtains 3</vt:lpstr>
      <vt:lpstr>The portrait</vt:lpstr>
      <vt:lpstr>The false mirror</vt:lpstr>
      <vt:lpstr>PowerPoint Presentation</vt:lpstr>
      <vt:lpstr>PowerPoint Presentation</vt:lpstr>
      <vt:lpstr>PowerPoint Presentation</vt:lpstr>
      <vt:lpstr>YOUR CHALLENGE</vt:lpstr>
      <vt:lpstr>DYNAMIC COMPOSITIONS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sURREALISM</dc:title>
  <dc:creator>Lillian Andrew</dc:creator>
  <cp:lastModifiedBy>Lillian Andrew</cp:lastModifiedBy>
  <cp:revision>11</cp:revision>
  <dcterms:created xsi:type="dcterms:W3CDTF">2015-03-02T00:28:44Z</dcterms:created>
  <dcterms:modified xsi:type="dcterms:W3CDTF">2015-03-12T21:11:57Z</dcterms:modified>
</cp:coreProperties>
</file>