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6" r:id="rId10"/>
    <p:sldId id="263" r:id="rId11"/>
    <p:sldId id="268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B7774-BD43-4856-9EBF-849A4E8E862B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4D884-70D8-479E-9D48-EAD03FFA71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Books are records of</a:t>
            </a:r>
            <a:r>
              <a:rPr lang="en-US" baseline="0" dirty="0" smtClean="0"/>
              <a:t> rituals, songs, legends, and calendar notations. Books were written and painted on long folded bark thinly coated with line stucco.</a:t>
            </a:r>
          </a:p>
          <a:p>
            <a:r>
              <a:rPr lang="en-US" baseline="0" dirty="0" smtClean="0"/>
              <a:t>Bishop </a:t>
            </a:r>
            <a:r>
              <a:rPr lang="en-US" baseline="0" dirty="0" err="1" smtClean="0"/>
              <a:t>Landa</a:t>
            </a:r>
            <a:r>
              <a:rPr lang="en-US" baseline="0" dirty="0" smtClean="0"/>
              <a:t> headed the missionaries in the Yucatan </a:t>
            </a:r>
            <a:r>
              <a:rPr lang="en-US" baseline="0" dirty="0" err="1" smtClean="0"/>
              <a:t>Penninsala</a:t>
            </a:r>
            <a:r>
              <a:rPr lang="en-US" baseline="0" dirty="0" smtClean="0"/>
              <a:t>. Only 4 books, known as codices, remain. They are now named after the 4 cities they live in: Madrid, Paris, Dresden, and Grolier (Mexico City). Bishop kept his own records which now survive and serve as record of the historic clash between Spanish and Pre-Columbian worlds.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4D884-70D8-479E-9D48-EAD03FFA71C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4D884-70D8-479E-9D48-EAD03FFA71C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Entry ways were often depicted as</a:t>
            </a:r>
            <a:r>
              <a:rPr lang="en-US" baseline="0" dirty="0" smtClean="0"/>
              <a:t> the mouth of a monster. Have you seen this used in fantasy films? Cartoons or kids TV shows?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4D884-70D8-479E-9D48-EAD03FFA71C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F65C-BBCF-409D-9EC3-EE64D8D739BA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995D617-8288-45AD-8FC3-D3A08AE13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F65C-BBCF-409D-9EC3-EE64D8D739BA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617-8288-45AD-8FC3-D3A08AE13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F65C-BBCF-409D-9EC3-EE64D8D739BA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617-8288-45AD-8FC3-D3A08AE13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F65C-BBCF-409D-9EC3-EE64D8D739BA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617-8288-45AD-8FC3-D3A08AE13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F65C-BBCF-409D-9EC3-EE64D8D739BA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995D617-8288-45AD-8FC3-D3A08AE13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F65C-BBCF-409D-9EC3-EE64D8D739BA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617-8288-45AD-8FC3-D3A08AE13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F65C-BBCF-409D-9EC3-EE64D8D739BA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617-8288-45AD-8FC3-D3A08AE13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F65C-BBCF-409D-9EC3-EE64D8D739BA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617-8288-45AD-8FC3-D3A08AE13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F65C-BBCF-409D-9EC3-EE64D8D739BA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617-8288-45AD-8FC3-D3A08AE13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F65C-BBCF-409D-9EC3-EE64D8D739BA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617-8288-45AD-8FC3-D3A08AE13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F65C-BBCF-409D-9EC3-EE64D8D739BA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995D617-8288-45AD-8FC3-D3A08AE13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75F65C-BBCF-409D-9EC3-EE64D8D739BA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995D617-8288-45AD-8FC3-D3A08AE13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iframe%20width=%22480%22%20height=%22320%22%20src=%22http:/player.history.com/pservice/embed-player/?siteId=hist&amp;tPid=21184468%22%20frameborder=%220%22%20scrolling=%22no%22%20allowfullscreen%3e%3c/ifra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Mysterious Mayan </a:t>
            </a:r>
            <a:r>
              <a:rPr lang="en-US" dirty="0" smtClean="0"/>
              <a:t>Culture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Weaving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Costume was how they expressed their identity</a:t>
            </a:r>
          </a:p>
          <a:p>
            <a:r>
              <a:rPr lang="en-US" dirty="0" smtClean="0"/>
              <a:t>Mayan women weave and wear garments styles that have been around for centuries.</a:t>
            </a:r>
            <a:endParaRPr lang="en-US" dirty="0"/>
          </a:p>
        </p:txBody>
      </p:sp>
      <p:pic>
        <p:nvPicPr>
          <p:cNvPr id="5" name="Content Placeholder 4" descr="1977-0136-huipil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352800"/>
            <a:ext cx="3749675" cy="3195877"/>
          </a:xfr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609600"/>
            <a:ext cx="1685925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Weaving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Ixchel</a:t>
            </a:r>
            <a:r>
              <a:rPr lang="en-US" dirty="0" smtClean="0"/>
              <a:t> </a:t>
            </a:r>
            <a:r>
              <a:rPr lang="en-US" dirty="0" smtClean="0"/>
              <a:t>is the goddess of weaving</a:t>
            </a:r>
          </a:p>
          <a:p>
            <a:r>
              <a:rPr lang="en-US" dirty="0" smtClean="0"/>
              <a:t>Garments include symbols and patterns that serve as a timeless connection to their spirits and ancestors</a:t>
            </a:r>
          </a:p>
          <a:p>
            <a:r>
              <a:rPr lang="en-US" dirty="0" smtClean="0"/>
              <a:t>Symbols for rain fertility and growth </a:t>
            </a:r>
          </a:p>
          <a:p>
            <a:endParaRPr lang="en-US" dirty="0"/>
          </a:p>
        </p:txBody>
      </p:sp>
      <p:pic>
        <p:nvPicPr>
          <p:cNvPr id="5" name="Content Placeholder 4" descr="weavin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61876" y="2895600"/>
            <a:ext cx="3943376" cy="26241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Mystery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Write 2-3 complete sentences </a:t>
            </a:r>
            <a:r>
              <a:rPr lang="en-US" dirty="0" smtClean="0"/>
              <a:t>speculating why the Mayans abandoned their great ceremonial centers in the tenth </a:t>
            </a:r>
            <a:r>
              <a:rPr lang="en-US" dirty="0" smtClean="0"/>
              <a:t>century</a:t>
            </a:r>
            <a:endParaRPr lang="en-US" dirty="0"/>
          </a:p>
        </p:txBody>
      </p:sp>
      <p:pic>
        <p:nvPicPr>
          <p:cNvPr id="5" name="Content Placeholder 4" descr="mayan ridiculou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2737176"/>
            <a:ext cx="3828260" cy="301116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Territory</a:t>
            </a:r>
            <a:endParaRPr lang="en-US" dirty="0"/>
          </a:p>
        </p:txBody>
      </p:sp>
      <p:pic>
        <p:nvPicPr>
          <p:cNvPr id="8" name="Content Placeholder 7" descr="mapofmiddleamerica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973748"/>
            <a:ext cx="3749675" cy="3520103"/>
          </a:xfrm>
        </p:spPr>
      </p:pic>
      <p:pic>
        <p:nvPicPr>
          <p:cNvPr id="7" name="Content Placeholder 6" descr="mayamap (1)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3950" y="2302336"/>
            <a:ext cx="3749675" cy="286292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Culture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Lots of Turmoil and Destruction but much remains</a:t>
            </a:r>
          </a:p>
          <a:p>
            <a:pPr lvl="1"/>
            <a:r>
              <a:rPr lang="en-US" dirty="0" smtClean="0"/>
              <a:t>Weaving Craft </a:t>
            </a:r>
          </a:p>
          <a:p>
            <a:pPr lvl="1"/>
            <a:r>
              <a:rPr lang="en-US" dirty="0" smtClean="0"/>
              <a:t>Manner of Dress</a:t>
            </a:r>
          </a:p>
          <a:p>
            <a:pPr lvl="1"/>
            <a:r>
              <a:rPr lang="en-US" dirty="0" smtClean="0"/>
              <a:t>Traditional Crops</a:t>
            </a:r>
          </a:p>
          <a:p>
            <a:pPr lvl="1"/>
            <a:r>
              <a:rPr lang="en-US" dirty="0" smtClean="0"/>
              <a:t>Rituals </a:t>
            </a:r>
            <a:endParaRPr lang="en-US" dirty="0"/>
          </a:p>
        </p:txBody>
      </p:sp>
      <p:pic>
        <p:nvPicPr>
          <p:cNvPr id="5" name="Content Placeholder 4" descr="mayan-ruins-of-tulu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86200" y="2590800"/>
            <a:ext cx="4994351" cy="280591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Turmoil and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Spanish Missionaries 1500s</a:t>
            </a:r>
          </a:p>
          <a:p>
            <a:pPr lvl="1"/>
            <a:r>
              <a:rPr lang="en-US" dirty="0" smtClean="0"/>
              <a:t>Burned Books</a:t>
            </a:r>
          </a:p>
          <a:p>
            <a:pPr lvl="1"/>
            <a:r>
              <a:rPr lang="en-US" dirty="0" smtClean="0"/>
              <a:t>Destroyed Art</a:t>
            </a:r>
          </a:p>
          <a:p>
            <a:pPr lvl="1"/>
            <a:r>
              <a:rPr lang="en-US" dirty="0" smtClean="0"/>
              <a:t>Enslaved Mayans</a:t>
            </a:r>
          </a:p>
          <a:p>
            <a:pPr lvl="1"/>
            <a:r>
              <a:rPr lang="en-US" dirty="0" smtClean="0"/>
              <a:t>Disrupted Rituals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4" descr="mayamap (1)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3950" y="2302336"/>
            <a:ext cx="3749675" cy="28629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Turmoil and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Spanish arrived to a broken Mayan Civilization</a:t>
            </a:r>
          </a:p>
          <a:p>
            <a:pPr lvl="1"/>
            <a:r>
              <a:rPr lang="en-US" dirty="0" smtClean="0"/>
              <a:t>Great architecture </a:t>
            </a:r>
            <a:r>
              <a:rPr lang="en-US" dirty="0" smtClean="0"/>
              <a:t>c</a:t>
            </a:r>
            <a:r>
              <a:rPr lang="en-US" dirty="0" smtClean="0"/>
              <a:t>enters were abandoned</a:t>
            </a:r>
          </a:p>
          <a:p>
            <a:pPr lvl="1"/>
            <a:r>
              <a:rPr lang="en-US" dirty="0" smtClean="0"/>
              <a:t>Small Mayan civilizations spread out and secluded from one another</a:t>
            </a:r>
          </a:p>
          <a:p>
            <a:pPr lvl="1"/>
            <a:r>
              <a:rPr lang="en-US" dirty="0" smtClean="0"/>
              <a:t>Mayans could not unite against the Spanish invasion.</a:t>
            </a:r>
          </a:p>
        </p:txBody>
      </p:sp>
      <p:pic>
        <p:nvPicPr>
          <p:cNvPr id="5" name="Content Placeholder 4" descr="Mayan Ruins.Tikal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3950" y="2670848"/>
            <a:ext cx="3749675" cy="212590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Mayan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Cities made of limestone</a:t>
            </a:r>
          </a:p>
          <a:p>
            <a:r>
              <a:rPr lang="en-US" dirty="0" smtClean="0"/>
              <a:t>Covered with sculpted images of animals and glyphs</a:t>
            </a:r>
          </a:p>
          <a:p>
            <a:r>
              <a:rPr lang="en-US" dirty="0" smtClean="0"/>
              <a:t>When new, they were painted brilliant reds, blues, greens, and yellows</a:t>
            </a:r>
            <a:endParaRPr lang="en-US" dirty="0"/>
          </a:p>
        </p:txBody>
      </p:sp>
      <p:pic>
        <p:nvPicPr>
          <p:cNvPr id="5" name="Content Placeholder 4" descr="Classic Mayan Architecture Photo by Michelle Stokley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495800" y="1447800"/>
            <a:ext cx="4315142" cy="282960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524000"/>
          </a:xfrm>
        </p:spPr>
        <p:txBody>
          <a:bodyPr/>
          <a:lstStyle/>
          <a:p>
            <a:r>
              <a:rPr lang="en-US" dirty="0" smtClean="0"/>
              <a:t>Mayans built pyramids to symbolize sacred Mountains for Priests and kinds to contact otherworld</a:t>
            </a:r>
          </a:p>
          <a:p>
            <a:endParaRPr lang="en-US" dirty="0"/>
          </a:p>
        </p:txBody>
      </p:sp>
      <p:pic>
        <p:nvPicPr>
          <p:cNvPr id="5" name="Content Placeholder 4" descr="mayanpyramid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0" y="2286000"/>
            <a:ext cx="5047950" cy="2667000"/>
          </a:xfrm>
        </p:spPr>
      </p:pic>
      <p:pic>
        <p:nvPicPr>
          <p:cNvPr id="6" name="Picture 5" descr="Mex-City-Anthropology-Muse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943350"/>
            <a:ext cx="3276600" cy="2457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laddin cav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547812"/>
            <a:ext cx="7772400" cy="43719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Mayans walked away from their ceremonial centers sometime in the 10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Reasons Unknown</a:t>
            </a:r>
          </a:p>
          <a:p>
            <a:endParaRPr lang="en-US" dirty="0"/>
          </a:p>
        </p:txBody>
      </p:sp>
      <p:pic>
        <p:nvPicPr>
          <p:cNvPr id="5" name="Content Placeholder 4" descr="maybl06b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78574" y="2538848"/>
            <a:ext cx="4505052" cy="287135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362</TotalTime>
  <Words>333</Words>
  <Application>Microsoft Office PowerPoint</Application>
  <PresentationFormat>On-screen Show (4:3)</PresentationFormat>
  <Paragraphs>44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The Mysterious Mayan Culture</vt:lpstr>
      <vt:lpstr>Mayan Territory</vt:lpstr>
      <vt:lpstr>Mayan Culture Today</vt:lpstr>
      <vt:lpstr>Turmoil and Destruction</vt:lpstr>
      <vt:lpstr>Turmoil and Destruction</vt:lpstr>
      <vt:lpstr>Mayan Architecture</vt:lpstr>
      <vt:lpstr>Mayan Architecture</vt:lpstr>
      <vt:lpstr>Slide 8</vt:lpstr>
      <vt:lpstr>Mayan Architecture</vt:lpstr>
      <vt:lpstr>Mayan Weaving</vt:lpstr>
      <vt:lpstr>Mayan Weaving</vt:lpstr>
      <vt:lpstr>Mayan Mystery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Mayan Culture</dc:title>
  <dc:creator>landrew</dc:creator>
  <cp:lastModifiedBy>landrew</cp:lastModifiedBy>
  <cp:revision>37</cp:revision>
  <dcterms:created xsi:type="dcterms:W3CDTF">2014-04-25T19:37:01Z</dcterms:created>
  <dcterms:modified xsi:type="dcterms:W3CDTF">2014-04-26T21:15:18Z</dcterms:modified>
</cp:coreProperties>
</file>