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332E1-0212-42C8-8377-2D540C5BDE0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61F6D-F479-462B-8AC2-F874DCE1D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1F6D-F479-462B-8AC2-F874DCE1DB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9B0ED-9877-4944-B675-C4D28AD2868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D866-3531-4289-AD59-5C3EA148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xBsNf6XfqGo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Marilyn Levine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Johnston Satchel, 1975</a:t>
            </a:r>
            <a:endParaRPr lang="en-US" dirty="0"/>
          </a:p>
        </p:txBody>
      </p:sp>
      <p:pic>
        <p:nvPicPr>
          <p:cNvPr id="4" name="Content Placeholder 3" descr="Marilyn Levine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600200"/>
            <a:ext cx="6477000" cy="48577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Zipup</a:t>
            </a:r>
            <a:r>
              <a:rPr lang="en-US" dirty="0" smtClean="0"/>
              <a:t>, 1994</a:t>
            </a:r>
            <a:endParaRPr lang="en-US" dirty="0"/>
          </a:p>
        </p:txBody>
      </p:sp>
      <p:pic>
        <p:nvPicPr>
          <p:cNvPr id="4" name="Content Placeholder 3" descr="levin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99" y="1452490"/>
            <a:ext cx="4692363" cy="494831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Burr, 1994</a:t>
            </a:r>
            <a:endParaRPr lang="en-US" dirty="0"/>
          </a:p>
        </p:txBody>
      </p:sp>
      <p:pic>
        <p:nvPicPr>
          <p:cNvPr id="6" name="Content Placeholder 5" descr="burr2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0200" y="2243931"/>
            <a:ext cx="3403600" cy="32385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HRH Briefcase, 1985</a:t>
            </a:r>
            <a:endParaRPr lang="en-US" dirty="0"/>
          </a:p>
        </p:txBody>
      </p:sp>
      <p:pic>
        <p:nvPicPr>
          <p:cNvPr id="4" name="Content Placeholder 3" descr="hrhbrfca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0990" y="1600200"/>
            <a:ext cx="5140510" cy="416798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</a:t>
            </a:r>
            <a:r>
              <a:rPr lang="en-US" dirty="0" err="1" smtClean="0"/>
              <a:t>Voulkos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http://www.youtube.com/watch?v=xBsNf6XfqGo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Internet Explorer Only</a:t>
            </a:r>
            <a:endParaRPr lang="en-US" dirty="0"/>
          </a:p>
        </p:txBody>
      </p:sp>
      <p:pic>
        <p:nvPicPr>
          <p:cNvPr id="6" name="Content Placeholder 5" descr="peter-voulkos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57812" y="2767806"/>
            <a:ext cx="2619375" cy="21907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Dwayne Hanson</a:t>
            </a:r>
            <a:endParaRPr lang="en-US" dirty="0"/>
          </a:p>
        </p:txBody>
      </p:sp>
      <p:pic>
        <p:nvPicPr>
          <p:cNvPr id="4" name="Content Placeholder 3" descr="duane_hanson_4 Young Shop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19600" y="457200"/>
            <a:ext cx="4114256" cy="580933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John De Andrea</a:t>
            </a:r>
            <a:endParaRPr lang="en-US" dirty="0"/>
          </a:p>
        </p:txBody>
      </p:sp>
      <p:pic>
        <p:nvPicPr>
          <p:cNvPr id="6" name="Content Placeholder 5" descr="artwork_images_423824018_511055_johnde-andr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533400"/>
            <a:ext cx="3962400" cy="52832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30</Words>
  <Application>Microsoft Office PowerPoint</Application>
  <PresentationFormat>On-screen Show (4:3)</PresentationFormat>
  <Paragraphs>13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Marilyn Levine </vt:lpstr>
      <vt:lpstr>Johnston Satchel, 1975</vt:lpstr>
      <vt:lpstr>Zipup, 1994</vt:lpstr>
      <vt:lpstr>Burr, 1994</vt:lpstr>
      <vt:lpstr>HRH Briefcase, 1985</vt:lpstr>
      <vt:lpstr>Peter Voulkos</vt:lpstr>
      <vt:lpstr>Dwayne Hanson</vt:lpstr>
      <vt:lpstr>John De Andrea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Marilyn Levine</dc:title>
  <dc:creator>landrew</dc:creator>
  <cp:lastModifiedBy>landrew</cp:lastModifiedBy>
  <cp:revision>4</cp:revision>
  <dcterms:created xsi:type="dcterms:W3CDTF">2014-10-02T23:20:38Z</dcterms:created>
  <dcterms:modified xsi:type="dcterms:W3CDTF">2014-10-07T13:12:00Z</dcterms:modified>
</cp:coreProperties>
</file>