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0"/>
  </p:notesMasterIdLst>
  <p:sldIdLst>
    <p:sldId id="256" r:id="rId2"/>
    <p:sldId id="257" r:id="rId3"/>
    <p:sldId id="258" r:id="rId4"/>
    <p:sldId id="259" r:id="rId5"/>
    <p:sldId id="273" r:id="rId6"/>
    <p:sldId id="260" r:id="rId7"/>
    <p:sldId id="271" r:id="rId8"/>
    <p:sldId id="272" r:id="rId9"/>
    <p:sldId id="261" r:id="rId10"/>
    <p:sldId id="263" r:id="rId11"/>
    <p:sldId id="265" r:id="rId12"/>
    <p:sldId id="266" r:id="rId13"/>
    <p:sldId id="267" r:id="rId14"/>
    <p:sldId id="264" r:id="rId15"/>
    <p:sldId id="262" r:id="rId16"/>
    <p:sldId id="269" r:id="rId17"/>
    <p:sldId id="268"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89" autoAdjust="0"/>
  </p:normalViewPr>
  <p:slideViewPr>
    <p:cSldViewPr>
      <p:cViewPr varScale="1">
        <p:scale>
          <a:sx n="65" d="100"/>
          <a:sy n="65" d="100"/>
        </p:scale>
        <p:origin x="-130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4CD37D-1B9F-49DF-BBA9-9FA765EEF3FC}" type="datetimeFigureOut">
              <a:rPr lang="en-US" smtClean="0"/>
              <a:pPr/>
              <a:t>3/4/2014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99ED55-A5C5-4144-BE8D-78055925CB8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Figurines</a:t>
            </a:r>
            <a:r>
              <a:rPr lang="en-US" baseline="0" dirty="0" smtClean="0"/>
              <a:t> are crafted in clay first of its kind in South America- Ecuador</a:t>
            </a:r>
          </a:p>
          <a:p>
            <a:r>
              <a:rPr lang="en-US" baseline="0" dirty="0" smtClean="0"/>
              <a:t>Clay figures follow their stone figure tradition.</a:t>
            </a:r>
          </a:p>
          <a:p>
            <a:r>
              <a:rPr lang="en-US" baseline="0" dirty="0" smtClean="0"/>
              <a:t>Most of the figures were Female, some had both sexes</a:t>
            </a:r>
          </a:p>
          <a:p>
            <a:r>
              <a:rPr lang="en-US" baseline="0" dirty="0" smtClean="0"/>
              <a:t>Upright body position and clasped hands is similar to some dance poses in Native American Cultures- Scholars believe these figurines may have been sculpted to depict dancing.</a:t>
            </a:r>
          </a:p>
        </p:txBody>
      </p:sp>
      <p:sp>
        <p:nvSpPr>
          <p:cNvPr id="4" name="Slide Number Placeholder 3"/>
          <p:cNvSpPr>
            <a:spLocks noGrp="1"/>
          </p:cNvSpPr>
          <p:nvPr>
            <p:ph type="sldNum" sz="quarter" idx="10"/>
          </p:nvPr>
        </p:nvSpPr>
        <p:spPr/>
        <p:txBody>
          <a:bodyPr/>
          <a:lstStyle/>
          <a:p>
            <a:fld id="{2B99ED55-A5C5-4144-BE8D-78055925CB80}"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latin typeface="+mn-lt"/>
                <a:ea typeface="+mn-ea"/>
                <a:cs typeface="+mn-cs"/>
              </a:rPr>
              <a:t>IRON AGE (1200 - 550 B.C.E.)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Functional uses for ceramics were found to</a:t>
            </a:r>
            <a:r>
              <a:rPr lang="en-US" baseline="0" dirty="0" smtClean="0"/>
              <a:t> build structures, and hold food and water.</a:t>
            </a:r>
            <a:endParaRPr lang="en-US" dirty="0" smtClean="0"/>
          </a:p>
          <a:p>
            <a:endParaRPr lang="en-US" dirty="0"/>
          </a:p>
        </p:txBody>
      </p:sp>
      <p:sp>
        <p:nvSpPr>
          <p:cNvPr id="4" name="Slide Number Placeholder 3"/>
          <p:cNvSpPr>
            <a:spLocks noGrp="1"/>
          </p:cNvSpPr>
          <p:nvPr>
            <p:ph type="sldNum" sz="quarter" idx="10"/>
          </p:nvPr>
        </p:nvSpPr>
        <p:spPr/>
        <p:txBody>
          <a:bodyPr/>
          <a:lstStyle/>
          <a:p>
            <a:fld id="{2B99ED55-A5C5-4144-BE8D-78055925CB8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Leave pattern represents where animal lived-</a:t>
            </a:r>
            <a:r>
              <a:rPr lang="en-US" baseline="0" dirty="0" smtClean="0"/>
              <a:t> in the marshes</a:t>
            </a:r>
          </a:p>
          <a:p>
            <a:r>
              <a:rPr lang="en-US" baseline="0" dirty="0" smtClean="0"/>
              <a:t>Hippos were very dangerous, still are!</a:t>
            </a:r>
          </a:p>
          <a:p>
            <a:r>
              <a:rPr lang="en-US" baseline="0" dirty="0" smtClean="0"/>
              <a:t>This one was part of a pair found in a tomb. Three of its legs were broken to prevent the creature from harming the deceased- Egyptians believed in multiple lives..</a:t>
            </a:r>
          </a:p>
          <a:p>
            <a:r>
              <a:rPr lang="en-US" baseline="0" dirty="0" smtClean="0"/>
              <a:t> </a:t>
            </a:r>
          </a:p>
          <a:p>
            <a:r>
              <a:rPr lang="en-US" sz="1200" b="0" i="0" kern="1200" dirty="0" smtClean="0">
                <a:solidFill>
                  <a:schemeClr val="tx1"/>
                </a:solidFill>
                <a:latin typeface="+mn-lt"/>
                <a:ea typeface="+mn-ea"/>
                <a:cs typeface="+mn-cs"/>
              </a:rPr>
              <a:t>This example was one of a pair found in a shaft associated with the tomb chapel of the steward </a:t>
            </a:r>
            <a:r>
              <a:rPr lang="en-US" sz="1200" b="0" i="0" kern="1200" dirty="0" err="1" smtClean="0">
                <a:solidFill>
                  <a:schemeClr val="tx1"/>
                </a:solidFill>
                <a:latin typeface="+mn-lt"/>
                <a:ea typeface="+mn-ea"/>
                <a:cs typeface="+mn-cs"/>
              </a:rPr>
              <a:t>Senbi</a:t>
            </a:r>
            <a:r>
              <a:rPr lang="en-US" sz="1200" b="0" i="0" kern="1200" dirty="0" smtClean="0">
                <a:solidFill>
                  <a:schemeClr val="tx1"/>
                </a:solidFill>
                <a:latin typeface="+mn-lt"/>
                <a:ea typeface="+mn-ea"/>
                <a:cs typeface="+mn-cs"/>
              </a:rPr>
              <a:t> II at Meir, an Upper Egyptian site about thirty miles south of modern Asyut. Three of its legs have been restored because they were purposely broken to prevent the creature from harming the deceased. The hippo was part of </a:t>
            </a:r>
            <a:r>
              <a:rPr lang="en-US" sz="1200" b="0" i="0" kern="1200" dirty="0" err="1" smtClean="0">
                <a:solidFill>
                  <a:schemeClr val="tx1"/>
                </a:solidFill>
                <a:latin typeface="+mn-lt"/>
                <a:ea typeface="+mn-ea"/>
                <a:cs typeface="+mn-cs"/>
              </a:rPr>
              <a:t>Senbi's</a:t>
            </a:r>
            <a:r>
              <a:rPr lang="en-US" sz="1200" b="0" i="0" kern="1200" dirty="0" smtClean="0">
                <a:solidFill>
                  <a:schemeClr val="tx1"/>
                </a:solidFill>
                <a:latin typeface="+mn-lt"/>
                <a:ea typeface="+mn-ea"/>
                <a:cs typeface="+mn-cs"/>
              </a:rPr>
              <a:t> burial equipment.</a:t>
            </a:r>
            <a:endParaRPr lang="en-US" dirty="0"/>
          </a:p>
        </p:txBody>
      </p:sp>
      <p:sp>
        <p:nvSpPr>
          <p:cNvPr id="4" name="Slide Number Placeholder 3"/>
          <p:cNvSpPr>
            <a:spLocks noGrp="1"/>
          </p:cNvSpPr>
          <p:nvPr>
            <p:ph type="sldNum" sz="quarter" idx="10"/>
          </p:nvPr>
        </p:nvSpPr>
        <p:spPr/>
        <p:txBody>
          <a:bodyPr/>
          <a:lstStyle/>
          <a:p>
            <a:fld id="{2B99ED55-A5C5-4144-BE8D-78055925CB80}"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5BC5129B-586C-4DAA-B58F-0C3EE7803713}" type="datetimeFigureOut">
              <a:rPr lang="en-US" smtClean="0"/>
              <a:pPr/>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C8ABC-66D5-498C-BD18-2870A9EE8B98}"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C5129B-586C-4DAA-B58F-0C3EE7803713}" type="datetimeFigureOut">
              <a:rPr lang="en-US" smtClean="0"/>
              <a:pPr/>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C8ABC-66D5-498C-BD18-2870A9EE8B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C5129B-586C-4DAA-B58F-0C3EE7803713}" type="datetimeFigureOut">
              <a:rPr lang="en-US" smtClean="0"/>
              <a:pPr/>
              <a:t>3/4/2014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5AC8ABC-66D5-498C-BD18-2870A9EE8B9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C5129B-586C-4DAA-B58F-0C3EE7803713}" type="datetimeFigureOut">
              <a:rPr lang="en-US" smtClean="0"/>
              <a:pPr/>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C8ABC-66D5-498C-BD18-2870A9EE8B9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BC5129B-586C-4DAA-B58F-0C3EE7803713}" type="datetimeFigureOut">
              <a:rPr lang="en-US" smtClean="0"/>
              <a:pPr/>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C8ABC-66D5-498C-BD18-2870A9EE8B9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BC5129B-586C-4DAA-B58F-0C3EE7803713}" type="datetimeFigureOut">
              <a:rPr lang="en-US" smtClean="0"/>
              <a:pPr/>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C8ABC-66D5-498C-BD18-2870A9EE8B9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BC5129B-586C-4DAA-B58F-0C3EE7803713}" type="datetimeFigureOut">
              <a:rPr lang="en-US" smtClean="0"/>
              <a:pPr/>
              <a:t>3/4/2014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AC8ABC-66D5-498C-BD18-2870A9EE8B9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BC5129B-586C-4DAA-B58F-0C3EE7803713}" type="datetimeFigureOut">
              <a:rPr lang="en-US" smtClean="0"/>
              <a:pPr/>
              <a:t>3/4/2014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AC8ABC-66D5-498C-BD18-2870A9EE8B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5129B-586C-4DAA-B58F-0C3EE7803713}" type="datetimeFigureOut">
              <a:rPr lang="en-US" smtClean="0"/>
              <a:pPr/>
              <a:t>3/4/2014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AC8ABC-66D5-498C-BD18-2870A9EE8B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BC5129B-586C-4DAA-B58F-0C3EE7803713}" type="datetimeFigureOut">
              <a:rPr lang="en-US" smtClean="0"/>
              <a:pPr/>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C8ABC-66D5-498C-BD18-2870A9EE8B98}"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5BC5129B-586C-4DAA-B58F-0C3EE7803713}" type="datetimeFigureOut">
              <a:rPr lang="en-US" smtClean="0"/>
              <a:pPr/>
              <a:t>3/4/2014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05AC8ABC-66D5-498C-BD18-2870A9EE8B9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BC5129B-586C-4DAA-B58F-0C3EE7803713}" type="datetimeFigureOut">
              <a:rPr lang="en-US" smtClean="0"/>
              <a:pPr/>
              <a:t>3/4/2014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5AC8ABC-66D5-498C-BD18-2870A9EE8B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Ceramics</a:t>
            </a:r>
            <a:endParaRPr lang="en-US" dirty="0"/>
          </a:p>
        </p:txBody>
      </p:sp>
      <p:sp>
        <p:nvSpPr>
          <p:cNvPr id="3" name="Subtitle 2"/>
          <p:cNvSpPr>
            <a:spLocks noGrp="1"/>
          </p:cNvSpPr>
          <p:nvPr>
            <p:ph type="subTitle" idx="1"/>
          </p:nvPr>
        </p:nvSpPr>
        <p:spPr/>
        <p:txBody>
          <a:bodyPr/>
          <a:lstStyle/>
          <a:p>
            <a:r>
              <a:rPr lang="en-US" dirty="0" smtClean="0"/>
              <a:t>Art 1 and 2</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1 Assignment</a:t>
            </a:r>
            <a:endParaRPr lang="en-US" dirty="0"/>
          </a:p>
        </p:txBody>
      </p:sp>
      <p:sp>
        <p:nvSpPr>
          <p:cNvPr id="3" name="Content Placeholder 2"/>
          <p:cNvSpPr>
            <a:spLocks noGrp="1"/>
          </p:cNvSpPr>
          <p:nvPr>
            <p:ph sz="half" idx="1"/>
          </p:nvPr>
        </p:nvSpPr>
        <p:spPr/>
        <p:txBody>
          <a:bodyPr/>
          <a:lstStyle/>
          <a:p>
            <a:r>
              <a:rPr lang="en-US" dirty="0" smtClean="0"/>
              <a:t>Choose a symbol or icon from your country to carve into Pinch Pot Cup</a:t>
            </a:r>
            <a:endParaRPr lang="en-US" dirty="0"/>
          </a:p>
        </p:txBody>
      </p:sp>
      <p:pic>
        <p:nvPicPr>
          <p:cNvPr id="5" name="Content Placeholder 4" descr="pinched cup1.jpg"/>
          <p:cNvPicPr>
            <a:picLocks noGrp="1" noChangeAspect="1"/>
          </p:cNvPicPr>
          <p:nvPr>
            <p:ph sz="half" idx="2"/>
          </p:nvPr>
        </p:nvPicPr>
        <p:blipFill>
          <a:blip r:embed="rId2" cstate="print"/>
          <a:stretch>
            <a:fillRect/>
          </a:stretch>
        </p:blipFill>
        <p:spPr>
          <a:xfrm>
            <a:off x="4762500" y="2613819"/>
            <a:ext cx="3810000" cy="294322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5" name="Content Placeholder 4" descr="pinched cup 3.JPG"/>
          <p:cNvPicPr>
            <a:picLocks noGrp="1" noChangeAspect="1"/>
          </p:cNvPicPr>
          <p:nvPr>
            <p:ph idx="1"/>
          </p:nvPr>
        </p:nvPicPr>
        <p:blipFill>
          <a:blip r:embed="rId2" cstate="print"/>
          <a:stretch>
            <a:fillRect/>
          </a:stretch>
        </p:blipFill>
        <p:spPr>
          <a:xfrm>
            <a:off x="1100349" y="1774825"/>
            <a:ext cx="6943302" cy="462597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descr="pinched cup 4.jpg"/>
          <p:cNvPicPr>
            <a:picLocks noGrp="1" noChangeAspect="1"/>
          </p:cNvPicPr>
          <p:nvPr>
            <p:ph idx="1"/>
          </p:nvPr>
        </p:nvPicPr>
        <p:blipFill>
          <a:blip r:embed="rId2" cstate="print"/>
          <a:stretch>
            <a:fillRect/>
          </a:stretch>
        </p:blipFill>
        <p:spPr>
          <a:xfrm>
            <a:off x="2413000" y="2373312"/>
            <a:ext cx="4318000" cy="3429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descr="pinched cup2.jpg"/>
          <p:cNvPicPr>
            <a:picLocks noGrp="1" noChangeAspect="1"/>
          </p:cNvPicPr>
          <p:nvPr>
            <p:ph idx="1"/>
          </p:nvPr>
        </p:nvPicPr>
        <p:blipFill>
          <a:blip r:embed="rId2" cstate="print"/>
          <a:stretch>
            <a:fillRect/>
          </a:stretch>
        </p:blipFill>
        <p:spPr>
          <a:xfrm>
            <a:off x="1986896" y="1774825"/>
            <a:ext cx="5170207" cy="462597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2 Assignment</a:t>
            </a:r>
            <a:endParaRPr lang="en-US" dirty="0"/>
          </a:p>
        </p:txBody>
      </p:sp>
      <p:sp>
        <p:nvSpPr>
          <p:cNvPr id="3" name="Content Placeholder 2"/>
          <p:cNvSpPr>
            <a:spLocks noGrp="1"/>
          </p:cNvSpPr>
          <p:nvPr>
            <p:ph sz="half" idx="1"/>
          </p:nvPr>
        </p:nvSpPr>
        <p:spPr/>
        <p:txBody>
          <a:bodyPr/>
          <a:lstStyle/>
          <a:p>
            <a:r>
              <a:rPr lang="en-US" dirty="0" smtClean="0"/>
              <a:t>Build a slab Box and embellish with imagery/pattern inspired by your chosen culture</a:t>
            </a:r>
          </a:p>
          <a:p>
            <a:endParaRPr lang="en-US" dirty="0"/>
          </a:p>
        </p:txBody>
      </p:sp>
      <p:pic>
        <p:nvPicPr>
          <p:cNvPr id="5" name="Content Placeholder 4" descr="cd693594c266ff0e7d0d5d783face237.jpg"/>
          <p:cNvPicPr>
            <a:picLocks noGrp="1" noChangeAspect="1"/>
          </p:cNvPicPr>
          <p:nvPr>
            <p:ph sz="half" idx="2"/>
          </p:nvPr>
        </p:nvPicPr>
        <p:blipFill>
          <a:blip r:embed="rId2" cstate="print"/>
          <a:stretch>
            <a:fillRect/>
          </a:stretch>
        </p:blipFill>
        <p:spPr>
          <a:xfrm>
            <a:off x="5143500" y="2561431"/>
            <a:ext cx="3048000" cy="3048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descr="slab boxes.jpg"/>
          <p:cNvPicPr>
            <a:picLocks noGrp="1" noChangeAspect="1"/>
          </p:cNvPicPr>
          <p:nvPr>
            <p:ph idx="1"/>
          </p:nvPr>
        </p:nvPicPr>
        <p:blipFill>
          <a:blip r:embed="rId2" cstate="print"/>
          <a:stretch>
            <a:fillRect/>
          </a:stretch>
        </p:blipFill>
        <p:spPr>
          <a:xfrm>
            <a:off x="2743200" y="1066800"/>
            <a:ext cx="3867150" cy="5145276"/>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ab.jpg"/>
          <p:cNvPicPr>
            <a:picLocks noGrp="1" noChangeAspect="1"/>
          </p:cNvPicPr>
          <p:nvPr>
            <p:ph idx="1"/>
          </p:nvPr>
        </p:nvPicPr>
        <p:blipFill>
          <a:blip r:embed="rId2" cstate="print"/>
          <a:stretch>
            <a:fillRect/>
          </a:stretch>
        </p:blipFill>
        <p:spPr>
          <a:xfrm>
            <a:off x="2590800" y="1295400"/>
            <a:ext cx="3814763" cy="5086351"/>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eramic-work-018.jpg"/>
          <p:cNvPicPr>
            <a:picLocks noGrp="1" noChangeAspect="1"/>
          </p:cNvPicPr>
          <p:nvPr>
            <p:ph idx="1"/>
          </p:nvPr>
        </p:nvPicPr>
        <p:blipFill>
          <a:blip r:embed="rId2" cstate="print"/>
          <a:stretch>
            <a:fillRect/>
          </a:stretch>
        </p:blipFill>
        <p:spPr>
          <a:xfrm>
            <a:off x="2837259" y="1774825"/>
            <a:ext cx="3469481" cy="462597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elief-printed-box.jpg"/>
          <p:cNvPicPr>
            <a:picLocks noGrp="1" noChangeAspect="1"/>
          </p:cNvPicPr>
          <p:nvPr>
            <p:ph idx="1"/>
          </p:nvPr>
        </p:nvPicPr>
        <p:blipFill>
          <a:blip r:embed="rId2" cstate="print"/>
          <a:stretch>
            <a:fillRect/>
          </a:stretch>
        </p:blipFill>
        <p:spPr>
          <a:xfrm>
            <a:off x="2837259" y="1774825"/>
            <a:ext cx="3469481" cy="462597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4" name="Content Placeholder 3"/>
          <p:cNvSpPr>
            <a:spLocks noGrp="1"/>
          </p:cNvSpPr>
          <p:nvPr>
            <p:ph sz="half" idx="1"/>
          </p:nvPr>
        </p:nvSpPr>
        <p:spPr/>
        <p:txBody>
          <a:bodyPr>
            <a:normAutofit/>
          </a:bodyPr>
          <a:lstStyle/>
          <a:p>
            <a:r>
              <a:rPr lang="en-US" dirty="0" smtClean="0"/>
              <a:t>2400 BC- Clay discovered</a:t>
            </a:r>
          </a:p>
          <a:p>
            <a:pPr lvl="1"/>
            <a:r>
              <a:rPr lang="en-US" dirty="0" smtClean="0"/>
              <a:t>Clay Figurines</a:t>
            </a:r>
          </a:p>
          <a:p>
            <a:pPr lvl="1"/>
            <a:endParaRPr lang="en-US" dirty="0" smtClean="0"/>
          </a:p>
          <a:p>
            <a:pPr lvl="1">
              <a:buNone/>
            </a:pPr>
            <a:endParaRPr lang="en-US" dirty="0"/>
          </a:p>
          <a:p>
            <a:pPr lvl="1">
              <a:buNone/>
            </a:pPr>
            <a:endParaRPr lang="en-US" dirty="0" smtClean="0"/>
          </a:p>
          <a:p>
            <a:pPr lvl="1">
              <a:buNone/>
            </a:pPr>
            <a:endParaRPr lang="en-US" dirty="0"/>
          </a:p>
          <a:p>
            <a:pPr lvl="1">
              <a:buNone/>
            </a:pPr>
            <a:endParaRPr lang="en-US" dirty="0" smtClean="0"/>
          </a:p>
          <a:p>
            <a:pPr lvl="1">
              <a:buNone/>
            </a:pPr>
            <a:r>
              <a:rPr lang="en-US" dirty="0" smtClean="0"/>
              <a:t>Ecuador Figurines </a:t>
            </a:r>
          </a:p>
        </p:txBody>
      </p:sp>
      <p:pic>
        <p:nvPicPr>
          <p:cNvPr id="6" name="Content Placeholder 5" descr="Ecuador Figurine.jpg"/>
          <p:cNvPicPr>
            <a:picLocks noGrp="1" noChangeAspect="1"/>
          </p:cNvPicPr>
          <p:nvPr>
            <p:ph sz="half" idx="2"/>
          </p:nvPr>
        </p:nvPicPr>
        <p:blipFill>
          <a:blip r:embed="rId3" cstate="print"/>
          <a:stretch>
            <a:fillRect/>
          </a:stretch>
        </p:blipFill>
        <p:spPr>
          <a:xfrm>
            <a:off x="3657600" y="1600200"/>
            <a:ext cx="2447041" cy="2667000"/>
          </a:xfrm>
        </p:spPr>
      </p:pic>
      <p:pic>
        <p:nvPicPr>
          <p:cNvPr id="7" name="Picture 6" descr="Ecuador Figurine 2.jpg"/>
          <p:cNvPicPr>
            <a:picLocks noChangeAspect="1"/>
          </p:cNvPicPr>
          <p:nvPr/>
        </p:nvPicPr>
        <p:blipFill>
          <a:blip r:embed="rId4" cstate="print"/>
          <a:stretch>
            <a:fillRect/>
          </a:stretch>
        </p:blipFill>
        <p:spPr>
          <a:xfrm>
            <a:off x="6400800" y="1371600"/>
            <a:ext cx="1828800" cy="44668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sz="half" idx="1"/>
          </p:nvPr>
        </p:nvSpPr>
        <p:spPr/>
        <p:txBody>
          <a:bodyPr>
            <a:normAutofit/>
          </a:bodyPr>
          <a:lstStyle/>
          <a:p>
            <a:r>
              <a:rPr lang="en-US" dirty="0" smtClean="0"/>
              <a:t>9000 BC- Functional Vessels first made</a:t>
            </a:r>
          </a:p>
          <a:p>
            <a:pPr lvl="1"/>
            <a:r>
              <a:rPr lang="en-US" dirty="0" smtClean="0"/>
              <a:t>Mesopotamia/India</a:t>
            </a:r>
          </a:p>
          <a:p>
            <a:pPr lvl="1">
              <a:buNone/>
            </a:pPr>
            <a:endParaRPr lang="en-US" dirty="0"/>
          </a:p>
          <a:p>
            <a:pPr lvl="1">
              <a:buNone/>
            </a:pPr>
            <a:endParaRPr lang="en-US" dirty="0" smtClean="0"/>
          </a:p>
          <a:p>
            <a:endParaRPr lang="en-US" dirty="0" smtClean="0"/>
          </a:p>
          <a:p>
            <a:r>
              <a:rPr lang="en-US" dirty="0" smtClean="0"/>
              <a:t>Iron Age Vessels</a:t>
            </a:r>
          </a:p>
          <a:p>
            <a:r>
              <a:rPr lang="en-US" dirty="0" smtClean="0"/>
              <a:t>Middle East</a:t>
            </a:r>
            <a:endParaRPr lang="en-US" dirty="0"/>
          </a:p>
        </p:txBody>
      </p:sp>
      <p:pic>
        <p:nvPicPr>
          <p:cNvPr id="9" name="Content Placeholder 8" descr="VEssels.gif"/>
          <p:cNvPicPr>
            <a:picLocks noGrp="1" noChangeAspect="1"/>
          </p:cNvPicPr>
          <p:nvPr>
            <p:ph sz="half" idx="2"/>
          </p:nvPr>
        </p:nvPicPr>
        <p:blipFill>
          <a:blip r:embed="rId3" cstate="print"/>
          <a:stretch>
            <a:fillRect/>
          </a:stretch>
        </p:blipFill>
        <p:spPr>
          <a:xfrm>
            <a:off x="3775471" y="2516980"/>
            <a:ext cx="4911329" cy="3274219"/>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Histroy</a:t>
            </a:r>
            <a:endParaRPr lang="en-US" dirty="0"/>
          </a:p>
        </p:txBody>
      </p:sp>
      <p:sp>
        <p:nvSpPr>
          <p:cNvPr id="3" name="Content Placeholder 2"/>
          <p:cNvSpPr>
            <a:spLocks noGrp="1"/>
          </p:cNvSpPr>
          <p:nvPr>
            <p:ph sz="half" idx="1"/>
          </p:nvPr>
        </p:nvSpPr>
        <p:spPr/>
        <p:txBody>
          <a:bodyPr/>
          <a:lstStyle/>
          <a:p>
            <a:r>
              <a:rPr lang="en-US" dirty="0" smtClean="0"/>
              <a:t>8000 BC Glaze Discovered in Egypt</a:t>
            </a:r>
          </a:p>
          <a:p>
            <a:endParaRPr lang="en-US" dirty="0"/>
          </a:p>
        </p:txBody>
      </p:sp>
      <p:pic>
        <p:nvPicPr>
          <p:cNvPr id="5" name="Content Placeholder 4" descr="Hippopotamus Egypt.jpg"/>
          <p:cNvPicPr>
            <a:picLocks noGrp="1" noChangeAspect="1"/>
          </p:cNvPicPr>
          <p:nvPr>
            <p:ph sz="half" idx="2"/>
          </p:nvPr>
        </p:nvPicPr>
        <p:blipFill>
          <a:blip r:embed="rId3" cstate="print"/>
          <a:stretch>
            <a:fillRect/>
          </a:stretch>
        </p:blipFill>
        <p:spPr>
          <a:xfrm>
            <a:off x="4114800" y="2590800"/>
            <a:ext cx="4411952" cy="3296571"/>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Heather O’Brien</a:t>
            </a:r>
            <a:endParaRPr lang="en-US" dirty="0"/>
          </a:p>
        </p:txBody>
      </p:sp>
      <p:pic>
        <p:nvPicPr>
          <p:cNvPr id="5" name="Content Placeholder 4" descr="Heather O'brien.jpg"/>
          <p:cNvPicPr>
            <a:picLocks noGrp="1" noChangeAspect="1"/>
          </p:cNvPicPr>
          <p:nvPr>
            <p:ph idx="1"/>
          </p:nvPr>
        </p:nvPicPr>
        <p:blipFill>
          <a:blip r:embed="rId2" cstate="print"/>
          <a:stretch>
            <a:fillRect/>
          </a:stretch>
        </p:blipFill>
        <p:spPr>
          <a:xfrm>
            <a:off x="2095500" y="2511425"/>
            <a:ext cx="4953000" cy="315277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Bonnie </a:t>
            </a:r>
            <a:r>
              <a:rPr lang="en-US" dirty="0" err="1" smtClean="0"/>
              <a:t>Seesman</a:t>
            </a:r>
            <a:endParaRPr lang="en-US" dirty="0"/>
          </a:p>
        </p:txBody>
      </p:sp>
      <p:sp>
        <p:nvSpPr>
          <p:cNvPr id="3" name="Content Placeholder 2"/>
          <p:cNvSpPr>
            <a:spLocks noGrp="1"/>
          </p:cNvSpPr>
          <p:nvPr>
            <p:ph sz="half" idx="1"/>
          </p:nvPr>
        </p:nvSpPr>
        <p:spPr/>
        <p:txBody>
          <a:bodyPr/>
          <a:lstStyle/>
          <a:p>
            <a:r>
              <a:rPr lang="en-US" dirty="0" smtClean="0"/>
              <a:t>Today there are Functional and Non Functional Artists</a:t>
            </a:r>
            <a:endParaRPr lang="en-US" dirty="0"/>
          </a:p>
        </p:txBody>
      </p:sp>
      <p:pic>
        <p:nvPicPr>
          <p:cNvPr id="5" name="Content Placeholder 4" descr="3-pitcher-and-tray.jpg"/>
          <p:cNvPicPr>
            <a:picLocks noGrp="1" noChangeAspect="1"/>
          </p:cNvPicPr>
          <p:nvPr>
            <p:ph sz="half" idx="2"/>
          </p:nvPr>
        </p:nvPicPr>
        <p:blipFill>
          <a:blip r:embed="rId2" cstate="print"/>
          <a:stretch>
            <a:fillRect/>
          </a:stretch>
        </p:blipFill>
        <p:spPr>
          <a:xfrm>
            <a:off x="4648200" y="2066131"/>
            <a:ext cx="4038600" cy="40386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5" name="Content Placeholder 4" descr="1a-gravy-boat-copy.jpg"/>
          <p:cNvPicPr>
            <a:picLocks noGrp="1" noChangeAspect="1"/>
          </p:cNvPicPr>
          <p:nvPr>
            <p:ph idx="1"/>
          </p:nvPr>
        </p:nvPicPr>
        <p:blipFill>
          <a:blip r:embed="rId2" cstate="print"/>
          <a:stretch>
            <a:fillRect/>
          </a:stretch>
        </p:blipFill>
        <p:spPr>
          <a:xfrm>
            <a:off x="457200" y="2030412"/>
            <a:ext cx="8229600" cy="41148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err="1"/>
              <a:t>Adrián</a:t>
            </a:r>
            <a:r>
              <a:rPr lang="en-US" dirty="0"/>
              <a:t> </a:t>
            </a:r>
            <a:r>
              <a:rPr lang="en-US" dirty="0" err="1"/>
              <a:t>Villar</a:t>
            </a:r>
            <a:r>
              <a:rPr lang="en-US" dirty="0"/>
              <a:t> Rojas</a:t>
            </a:r>
          </a:p>
        </p:txBody>
      </p:sp>
      <p:sp>
        <p:nvSpPr>
          <p:cNvPr id="3" name="Content Placeholder 2"/>
          <p:cNvSpPr>
            <a:spLocks noGrp="1"/>
          </p:cNvSpPr>
          <p:nvPr>
            <p:ph sz="half" idx="1"/>
          </p:nvPr>
        </p:nvSpPr>
        <p:spPr/>
        <p:txBody>
          <a:bodyPr/>
          <a:lstStyle/>
          <a:p>
            <a:endParaRPr lang="en-US" dirty="0"/>
          </a:p>
        </p:txBody>
      </p:sp>
      <p:pic>
        <p:nvPicPr>
          <p:cNvPr id="5" name="Content Placeholder 4" descr="Giant-clay-elephant-pushing-the-wall-1-contemporary-art-art-project-ideas.com_.jpg"/>
          <p:cNvPicPr>
            <a:picLocks noGrp="1" noChangeAspect="1"/>
          </p:cNvPicPr>
          <p:nvPr>
            <p:ph sz="half" idx="2"/>
          </p:nvPr>
        </p:nvPicPr>
        <p:blipFill>
          <a:blip r:embed="rId2" cstate="print"/>
          <a:stretch>
            <a:fillRect/>
          </a:stretch>
        </p:blipFill>
        <p:spPr>
          <a:xfrm>
            <a:off x="4648200" y="2741309"/>
            <a:ext cx="4038600" cy="268824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1 and 2 Assignment</a:t>
            </a:r>
            <a:endParaRPr lang="en-US" dirty="0"/>
          </a:p>
        </p:txBody>
      </p:sp>
      <p:sp>
        <p:nvSpPr>
          <p:cNvPr id="3" name="Content Placeholder 2"/>
          <p:cNvSpPr>
            <a:spLocks noGrp="1"/>
          </p:cNvSpPr>
          <p:nvPr>
            <p:ph sz="half" idx="1"/>
          </p:nvPr>
        </p:nvSpPr>
        <p:spPr>
          <a:xfrm>
            <a:off x="457200" y="1600201"/>
            <a:ext cx="7467600" cy="1371600"/>
          </a:xfrm>
        </p:spPr>
        <p:txBody>
          <a:bodyPr>
            <a:normAutofit fontScale="85000" lnSpcReduction="20000"/>
          </a:bodyPr>
          <a:lstStyle/>
          <a:p>
            <a:r>
              <a:rPr lang="en-US" dirty="0" smtClean="0"/>
              <a:t>Choose a culture or country to research</a:t>
            </a:r>
          </a:p>
          <a:p>
            <a:pPr lvl="1"/>
            <a:r>
              <a:rPr lang="en-US" dirty="0" smtClean="0"/>
              <a:t>Metropolitan Museum of Art</a:t>
            </a:r>
          </a:p>
          <a:p>
            <a:pPr lvl="1"/>
            <a:r>
              <a:rPr lang="en-US" dirty="0" smtClean="0"/>
              <a:t>Art Institute</a:t>
            </a:r>
          </a:p>
          <a:p>
            <a:pPr lvl="1"/>
            <a:r>
              <a:rPr lang="en-US" dirty="0" smtClean="0"/>
              <a:t>Getty Museum</a:t>
            </a:r>
          </a:p>
          <a:p>
            <a:pPr lvl="1">
              <a:buNone/>
            </a:pPr>
            <a:endParaRPr lang="en-US" dirty="0"/>
          </a:p>
        </p:txBody>
      </p:sp>
      <p:pic>
        <p:nvPicPr>
          <p:cNvPr id="5" name="Content Placeholder 4" descr="World.png"/>
          <p:cNvPicPr>
            <a:picLocks noGrp="1" noChangeAspect="1"/>
          </p:cNvPicPr>
          <p:nvPr>
            <p:ph sz="half" idx="2"/>
          </p:nvPr>
        </p:nvPicPr>
        <p:blipFill>
          <a:blip r:embed="rId2" cstate="print"/>
          <a:stretch>
            <a:fillRect/>
          </a:stretch>
        </p:blipFill>
        <p:spPr>
          <a:xfrm>
            <a:off x="838200" y="3048000"/>
            <a:ext cx="7123175" cy="31242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111</TotalTime>
  <Words>302</Words>
  <Application>Microsoft Office PowerPoint</Application>
  <PresentationFormat>On-screen Show (4:3)</PresentationFormat>
  <Paragraphs>49</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Module</vt:lpstr>
      <vt:lpstr>Ceramics</vt:lpstr>
      <vt:lpstr>History</vt:lpstr>
      <vt:lpstr>History</vt:lpstr>
      <vt:lpstr>Histroy</vt:lpstr>
      <vt:lpstr>Heather O’Brien</vt:lpstr>
      <vt:lpstr>Bonnie Seesman</vt:lpstr>
      <vt:lpstr>Slide 7</vt:lpstr>
      <vt:lpstr> Adrián Villar Rojas</vt:lpstr>
      <vt:lpstr>Art 1 and 2 Assignment</vt:lpstr>
      <vt:lpstr>Art 1 Assignment</vt:lpstr>
      <vt:lpstr>Slide 11</vt:lpstr>
      <vt:lpstr>Slide 12</vt:lpstr>
      <vt:lpstr>Slide 13</vt:lpstr>
      <vt:lpstr>Art 2 Assignment</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Ceramics</dc:title>
  <dc:creator>landrew</dc:creator>
  <cp:lastModifiedBy>landrew</cp:lastModifiedBy>
  <cp:revision>13</cp:revision>
  <dcterms:created xsi:type="dcterms:W3CDTF">2014-03-02T19:50:52Z</dcterms:created>
  <dcterms:modified xsi:type="dcterms:W3CDTF">2014-03-04T17:27:51Z</dcterms:modified>
</cp:coreProperties>
</file>