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2" r:id="rId6"/>
    <p:sldId id="261"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738" autoAdjust="0"/>
  </p:normalViewPr>
  <p:slideViewPr>
    <p:cSldViewPr snapToGrid="0">
      <p:cViewPr varScale="1">
        <p:scale>
          <a:sx n="58" d="100"/>
          <a:sy n="58" d="100"/>
        </p:scale>
        <p:origin x="12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8D2EC4-27B6-4B85-9EA7-CCAB8C92CB20}" type="datetimeFigureOut">
              <a:rPr lang="en-US" smtClean="0"/>
              <a:t>1/27/2015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A0D513-86AD-4211-BFB2-4ADD8D3FC12B}" type="slidenum">
              <a:rPr lang="en-US" smtClean="0"/>
              <a:t>‹#›</a:t>
            </a:fld>
            <a:endParaRPr lang="en-US"/>
          </a:p>
        </p:txBody>
      </p:sp>
    </p:spTree>
    <p:extLst>
      <p:ext uri="{BB962C8B-B14F-4D97-AF65-F5344CB8AC3E}">
        <p14:creationId xmlns:p14="http://schemas.microsoft.com/office/powerpoint/2010/main" val="3495927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difference between an informed guess and a guess?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function, construction technique, shape, surface quality and decoration, etc.</a:t>
            </a:r>
            <a:endParaRPr lang="en-US" dirty="0"/>
          </a:p>
        </p:txBody>
      </p:sp>
      <p:sp>
        <p:nvSpPr>
          <p:cNvPr id="4" name="Slide Number Placeholder 3"/>
          <p:cNvSpPr>
            <a:spLocks noGrp="1"/>
          </p:cNvSpPr>
          <p:nvPr>
            <p:ph type="sldNum" sz="quarter" idx="10"/>
          </p:nvPr>
        </p:nvSpPr>
        <p:spPr/>
        <p:txBody>
          <a:bodyPr/>
          <a:lstStyle/>
          <a:p>
            <a:fld id="{98A0D513-86AD-4211-BFB2-4ADD8D3FC12B}" type="slidenum">
              <a:rPr lang="en-US" smtClean="0"/>
              <a:t>4</a:t>
            </a:fld>
            <a:endParaRPr lang="en-US"/>
          </a:p>
        </p:txBody>
      </p:sp>
    </p:spTree>
    <p:extLst>
      <p:ext uri="{BB962C8B-B14F-4D97-AF65-F5344CB8AC3E}">
        <p14:creationId xmlns:p14="http://schemas.microsoft.com/office/powerpoint/2010/main" val="2139732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9D85FA-6FBE-48B7-A652-F62C4B9751F0}"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16F22-6876-4D68-A241-00D73948F8F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451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9D85FA-6FBE-48B7-A652-F62C4B9751F0}"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16F22-6876-4D68-A241-00D73948F8F9}" type="slidenum">
              <a:rPr lang="en-US" smtClean="0"/>
              <a:t>‹#›</a:t>
            </a:fld>
            <a:endParaRPr lang="en-US"/>
          </a:p>
        </p:txBody>
      </p:sp>
    </p:spTree>
    <p:extLst>
      <p:ext uri="{BB962C8B-B14F-4D97-AF65-F5344CB8AC3E}">
        <p14:creationId xmlns:p14="http://schemas.microsoft.com/office/powerpoint/2010/main" val="3334227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9D85FA-6FBE-48B7-A652-F62C4B9751F0}"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16F22-6876-4D68-A241-00D73948F8F9}" type="slidenum">
              <a:rPr lang="en-US" smtClean="0"/>
              <a:t>‹#›</a:t>
            </a:fld>
            <a:endParaRPr lang="en-US"/>
          </a:p>
        </p:txBody>
      </p:sp>
    </p:spTree>
    <p:extLst>
      <p:ext uri="{BB962C8B-B14F-4D97-AF65-F5344CB8AC3E}">
        <p14:creationId xmlns:p14="http://schemas.microsoft.com/office/powerpoint/2010/main" val="158672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9D85FA-6FBE-48B7-A652-F62C4B9751F0}"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16F22-6876-4D68-A241-00D73948F8F9}" type="slidenum">
              <a:rPr lang="en-US" smtClean="0"/>
              <a:t>‹#›</a:t>
            </a:fld>
            <a:endParaRPr lang="en-US"/>
          </a:p>
        </p:txBody>
      </p:sp>
    </p:spTree>
    <p:extLst>
      <p:ext uri="{BB962C8B-B14F-4D97-AF65-F5344CB8AC3E}">
        <p14:creationId xmlns:p14="http://schemas.microsoft.com/office/powerpoint/2010/main" val="872313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9D85FA-6FBE-48B7-A652-F62C4B9751F0}"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916F22-6876-4D68-A241-00D73948F8F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314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9D85FA-6FBE-48B7-A652-F62C4B9751F0}"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916F22-6876-4D68-A241-00D73948F8F9}" type="slidenum">
              <a:rPr lang="en-US" smtClean="0"/>
              <a:t>‹#›</a:t>
            </a:fld>
            <a:endParaRPr lang="en-US"/>
          </a:p>
        </p:txBody>
      </p:sp>
    </p:spTree>
    <p:extLst>
      <p:ext uri="{BB962C8B-B14F-4D97-AF65-F5344CB8AC3E}">
        <p14:creationId xmlns:p14="http://schemas.microsoft.com/office/powerpoint/2010/main" val="18134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9D85FA-6FBE-48B7-A652-F62C4B9751F0}" type="datetimeFigureOut">
              <a:rPr lang="en-US" smtClean="0"/>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916F22-6876-4D68-A241-00D73948F8F9}" type="slidenum">
              <a:rPr lang="en-US" smtClean="0"/>
              <a:t>‹#›</a:t>
            </a:fld>
            <a:endParaRPr lang="en-US"/>
          </a:p>
        </p:txBody>
      </p:sp>
    </p:spTree>
    <p:extLst>
      <p:ext uri="{BB962C8B-B14F-4D97-AF65-F5344CB8AC3E}">
        <p14:creationId xmlns:p14="http://schemas.microsoft.com/office/powerpoint/2010/main" val="2458697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9D85FA-6FBE-48B7-A652-F62C4B9751F0}" type="datetimeFigureOut">
              <a:rPr lang="en-US" smtClean="0"/>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916F22-6876-4D68-A241-00D73948F8F9}" type="slidenum">
              <a:rPr lang="en-US" smtClean="0"/>
              <a:t>‹#›</a:t>
            </a:fld>
            <a:endParaRPr lang="en-US"/>
          </a:p>
        </p:txBody>
      </p:sp>
    </p:spTree>
    <p:extLst>
      <p:ext uri="{BB962C8B-B14F-4D97-AF65-F5344CB8AC3E}">
        <p14:creationId xmlns:p14="http://schemas.microsoft.com/office/powerpoint/2010/main" val="1391949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D9D85FA-6FBE-48B7-A652-F62C4B9751F0}" type="datetimeFigureOut">
              <a:rPr lang="en-US" smtClean="0"/>
              <a:t>1/27/2015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3916F22-6876-4D68-A241-00D73948F8F9}" type="slidenum">
              <a:rPr lang="en-US" smtClean="0"/>
              <a:t>‹#›</a:t>
            </a:fld>
            <a:endParaRPr lang="en-US"/>
          </a:p>
        </p:txBody>
      </p:sp>
    </p:spTree>
    <p:extLst>
      <p:ext uri="{BB962C8B-B14F-4D97-AF65-F5344CB8AC3E}">
        <p14:creationId xmlns:p14="http://schemas.microsoft.com/office/powerpoint/2010/main" val="346927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D9D85FA-6FBE-48B7-A652-F62C4B9751F0}" type="datetimeFigureOut">
              <a:rPr lang="en-US" smtClean="0"/>
              <a:t>1/27/2015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3916F22-6876-4D68-A241-00D73948F8F9}" type="slidenum">
              <a:rPr lang="en-US" smtClean="0"/>
              <a:t>‹#›</a:t>
            </a:fld>
            <a:endParaRPr lang="en-US"/>
          </a:p>
        </p:txBody>
      </p:sp>
    </p:spTree>
    <p:extLst>
      <p:ext uri="{BB962C8B-B14F-4D97-AF65-F5344CB8AC3E}">
        <p14:creationId xmlns:p14="http://schemas.microsoft.com/office/powerpoint/2010/main" val="227922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9D85FA-6FBE-48B7-A652-F62C4B9751F0}"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916F22-6876-4D68-A241-00D73948F8F9}" type="slidenum">
              <a:rPr lang="en-US" smtClean="0"/>
              <a:t>‹#›</a:t>
            </a:fld>
            <a:endParaRPr lang="en-US"/>
          </a:p>
        </p:txBody>
      </p:sp>
    </p:spTree>
    <p:extLst>
      <p:ext uri="{BB962C8B-B14F-4D97-AF65-F5344CB8AC3E}">
        <p14:creationId xmlns:p14="http://schemas.microsoft.com/office/powerpoint/2010/main" val="4027942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D9D85FA-6FBE-48B7-A652-F62C4B9751F0}" type="datetimeFigureOut">
              <a:rPr lang="en-US" smtClean="0"/>
              <a:t>1/27/2015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3916F22-6876-4D68-A241-00D73948F8F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1577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Ceramic Vessels II</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17550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Who studies and writes about works of art made many years ago</a:t>
            </a:r>
            <a:r>
              <a:rPr lang="en-US" dirty="0" smtClean="0"/>
              <a:t>?</a:t>
            </a:r>
          </a:p>
          <a:p>
            <a:pPr marL="0" indent="0">
              <a:buNone/>
            </a:pPr>
            <a:r>
              <a:rPr lang="en-US" dirty="0" smtClean="0"/>
              <a:t/>
            </a:r>
            <a:br>
              <a:rPr lang="en-US" dirty="0" smtClean="0"/>
            </a:br>
            <a:r>
              <a:rPr lang="en-US" dirty="0"/>
              <a:t>• What does an archeologist do</a:t>
            </a:r>
            <a:r>
              <a:rPr lang="en-US" dirty="0" smtClean="0"/>
              <a:t>?</a:t>
            </a:r>
          </a:p>
          <a:p>
            <a:pPr marL="0" indent="0">
              <a:buNone/>
            </a:pPr>
            <a:r>
              <a:rPr lang="en-US" dirty="0" smtClean="0"/>
              <a:t/>
            </a:r>
            <a:br>
              <a:rPr lang="en-US" dirty="0" smtClean="0"/>
            </a:br>
            <a:r>
              <a:rPr lang="en-US" dirty="0"/>
              <a:t>• What is archaeology</a:t>
            </a:r>
            <a:r>
              <a:rPr lang="en-US" dirty="0" smtClean="0"/>
              <a:t>?</a:t>
            </a:r>
          </a:p>
          <a:p>
            <a:pPr marL="0" indent="0">
              <a:buNone/>
            </a:pPr>
            <a:r>
              <a:rPr lang="en-US" dirty="0" smtClean="0"/>
              <a:t/>
            </a:r>
            <a:br>
              <a:rPr lang="en-US" dirty="0" smtClean="0"/>
            </a:br>
            <a:r>
              <a:rPr lang="en-US" dirty="0"/>
              <a:t>• What does an art historian do</a:t>
            </a:r>
            <a:r>
              <a:rPr lang="en-US" dirty="0" smtClean="0"/>
              <a:t>?</a:t>
            </a:r>
          </a:p>
          <a:p>
            <a:pPr marL="0" indent="0">
              <a:buNone/>
            </a:pPr>
            <a:r>
              <a:rPr lang="en-US" dirty="0" smtClean="0"/>
              <a:t/>
            </a:r>
            <a:br>
              <a:rPr lang="en-US" dirty="0" smtClean="0"/>
            </a:br>
            <a:r>
              <a:rPr lang="en-US" dirty="0"/>
              <a:t>• What is art history?</a:t>
            </a:r>
          </a:p>
        </p:txBody>
      </p:sp>
    </p:spTree>
    <p:extLst>
      <p:ext uri="{BB962C8B-B14F-4D97-AF65-F5344CB8AC3E}">
        <p14:creationId xmlns:p14="http://schemas.microsoft.com/office/powerpoint/2010/main" val="4036416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Who studies and writes about works of art made many years ago</a:t>
            </a:r>
            <a:r>
              <a:rPr lang="en-US" dirty="0" smtClean="0"/>
              <a:t>?</a:t>
            </a:r>
          </a:p>
          <a:p>
            <a:pPr marL="0" indent="0">
              <a:buNone/>
            </a:pPr>
            <a:r>
              <a:rPr lang="en-US" dirty="0" smtClean="0"/>
              <a:t/>
            </a:r>
            <a:br>
              <a:rPr lang="en-US" dirty="0" smtClean="0"/>
            </a:br>
            <a:r>
              <a:rPr lang="en-US" dirty="0"/>
              <a:t>• What does an archeologist do</a:t>
            </a:r>
            <a:r>
              <a:rPr lang="en-US" dirty="0" smtClean="0"/>
              <a:t>?</a:t>
            </a:r>
          </a:p>
          <a:p>
            <a:pPr marL="0" indent="0">
              <a:buNone/>
            </a:pPr>
            <a:r>
              <a:rPr lang="en-US" dirty="0" smtClean="0"/>
              <a:t/>
            </a:r>
            <a:br>
              <a:rPr lang="en-US" dirty="0" smtClean="0"/>
            </a:br>
            <a:r>
              <a:rPr lang="en-US" dirty="0"/>
              <a:t>• What is archaeology</a:t>
            </a:r>
            <a:r>
              <a:rPr lang="en-US" dirty="0" smtClean="0"/>
              <a:t>?</a:t>
            </a:r>
          </a:p>
          <a:p>
            <a:pPr marL="0" indent="0">
              <a:buNone/>
            </a:pPr>
            <a:r>
              <a:rPr lang="en-US" dirty="0" smtClean="0"/>
              <a:t/>
            </a:r>
            <a:br>
              <a:rPr lang="en-US" dirty="0" smtClean="0"/>
            </a:br>
            <a:r>
              <a:rPr lang="en-US" dirty="0"/>
              <a:t>• What does an art historian do</a:t>
            </a:r>
            <a:r>
              <a:rPr lang="en-US" dirty="0" smtClean="0"/>
              <a:t>?</a:t>
            </a:r>
          </a:p>
          <a:p>
            <a:pPr marL="0" indent="0">
              <a:buNone/>
            </a:pPr>
            <a:r>
              <a:rPr lang="en-US" dirty="0" smtClean="0"/>
              <a:t/>
            </a:r>
            <a:br>
              <a:rPr lang="en-US" dirty="0" smtClean="0"/>
            </a:br>
            <a:r>
              <a:rPr lang="en-US" dirty="0"/>
              <a:t>• What is art history?</a:t>
            </a:r>
          </a:p>
        </p:txBody>
      </p:sp>
    </p:spTree>
    <p:extLst>
      <p:ext uri="{BB962C8B-B14F-4D97-AF65-F5344CB8AC3E}">
        <p14:creationId xmlns:p14="http://schemas.microsoft.com/office/powerpoint/2010/main" val="3450237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would art historians and archeologists use to date an artwork or identify an artist?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76960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5400" dirty="0" smtClean="0"/>
              <a:t>Your Challenge…</a:t>
            </a:r>
            <a:endParaRPr lang="en-US" sz="5400" dirty="0"/>
          </a:p>
        </p:txBody>
      </p:sp>
    </p:spTree>
    <p:extLst>
      <p:ext uri="{BB962C8B-B14F-4D97-AF65-F5344CB8AC3E}">
        <p14:creationId xmlns:p14="http://schemas.microsoft.com/office/powerpoint/2010/main" val="3957563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681644"/>
            <a:ext cx="10515600" cy="3880831"/>
          </a:xfrm>
        </p:spPr>
        <p:txBody>
          <a:bodyPr>
            <a:noAutofit/>
          </a:bodyPr>
          <a:lstStyle/>
          <a:p>
            <a:r>
              <a:rPr lang="en-US" sz="4000" dirty="0"/>
              <a:t>"Future archaeologists and art historians will find many objects that give clues about the culture in which we live. Create an art form that could provide such clues in the future. The form must be a clay vessel that expresses meaning from our contemporary culture."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71933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your Sketchbook…</a:t>
            </a:r>
            <a:endParaRPr lang="en-US" dirty="0"/>
          </a:p>
        </p:txBody>
      </p:sp>
      <p:sp>
        <p:nvSpPr>
          <p:cNvPr id="3" name="Content Placeholder 2"/>
          <p:cNvSpPr>
            <a:spLocks noGrp="1"/>
          </p:cNvSpPr>
          <p:nvPr>
            <p:ph idx="1"/>
          </p:nvPr>
        </p:nvSpPr>
        <p:spPr/>
        <p:txBody>
          <a:bodyPr/>
          <a:lstStyle/>
          <a:p>
            <a:pPr marL="0" indent="0">
              <a:buNone/>
            </a:pPr>
            <a:r>
              <a:rPr lang="en-US" dirty="0"/>
              <a:t>• function: What will your vessel be used for?</a:t>
            </a:r>
            <a:r>
              <a:rPr lang="en-US" dirty="0" smtClean="0"/>
              <a:t/>
            </a:r>
            <a:br>
              <a:rPr lang="en-US" dirty="0" smtClean="0"/>
            </a:br>
            <a:r>
              <a:rPr lang="en-US" dirty="0"/>
              <a:t>• construction technique: What technique will you use to construct your vessel?</a:t>
            </a:r>
            <a:r>
              <a:rPr lang="en-US" dirty="0" smtClean="0"/>
              <a:t/>
            </a:r>
            <a:br>
              <a:rPr lang="en-US" dirty="0" smtClean="0"/>
            </a:br>
            <a:r>
              <a:rPr lang="en-US" dirty="0"/>
              <a:t>• shape: What shape will your vessel be? How does the shape make the vessel useful for its function?</a:t>
            </a:r>
            <a:r>
              <a:rPr lang="en-US" dirty="0" smtClean="0"/>
              <a:t/>
            </a:r>
            <a:br>
              <a:rPr lang="en-US" dirty="0" smtClean="0"/>
            </a:br>
            <a:r>
              <a:rPr lang="en-US" dirty="0"/>
              <a:t>• surface quality and decoration: How will you decorate your vessel?</a:t>
            </a:r>
            <a:r>
              <a:rPr lang="en-US" dirty="0" smtClean="0"/>
              <a:t/>
            </a:r>
            <a:br>
              <a:rPr lang="en-US" dirty="0" smtClean="0"/>
            </a:br>
            <a:r>
              <a:rPr lang="en-US" dirty="0"/>
              <a:t>• symbolic elements: Describe any symbols or symbolic elements you plan to include. </a:t>
            </a:r>
          </a:p>
        </p:txBody>
      </p:sp>
    </p:spTree>
    <p:extLst>
      <p:ext uri="{BB962C8B-B14F-4D97-AF65-F5344CB8AC3E}">
        <p14:creationId xmlns:p14="http://schemas.microsoft.com/office/powerpoint/2010/main" val="3169882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171</TotalTime>
  <Words>141</Words>
  <Application>Microsoft Office PowerPoint</Application>
  <PresentationFormat>Widescreen</PresentationFormat>
  <Paragraphs>19</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Ceramic Vessels II</vt:lpstr>
      <vt:lpstr>PowerPoint Presentation</vt:lpstr>
      <vt:lpstr>PowerPoint Presentation</vt:lpstr>
      <vt:lpstr>What would art historians and archeologists use to date an artwork or identify an artist?</vt:lpstr>
      <vt:lpstr>PowerPoint Presentation</vt:lpstr>
      <vt:lpstr>"Future archaeologists and art historians will find many objects that give clues about the culture in which we live. Create an art form that could provide such clues in the future. The form must be a clay vessel that expresses meaning from our contemporary culture." </vt:lpstr>
      <vt:lpstr>In your Sketchbook…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Ceramic Vessels II</dc:title>
  <dc:creator>Lillian Andrew</dc:creator>
  <cp:lastModifiedBy>Lillian Andrew</cp:lastModifiedBy>
  <cp:revision>1</cp:revision>
  <dcterms:created xsi:type="dcterms:W3CDTF">2015-01-23T22:55:28Z</dcterms:created>
  <dcterms:modified xsi:type="dcterms:W3CDTF">2015-01-27T21:36:09Z</dcterms:modified>
</cp:coreProperties>
</file>