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71" r:id="rId6"/>
    <p:sldId id="263" r:id="rId7"/>
    <p:sldId id="264" r:id="rId8"/>
    <p:sldId id="268" r:id="rId9"/>
    <p:sldId id="267" r:id="rId10"/>
    <p:sldId id="269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C883-E11D-4C32-A4F8-C072E19C739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27FE-12AC-40A0-9DE5-6B89C908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mero_britto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294534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Romero </a:t>
            </a:r>
            <a:r>
              <a:rPr lang="en-US" dirty="0" err="1" smtClean="0"/>
              <a:t>Britto</a:t>
            </a:r>
            <a:endParaRPr lang="en-US" dirty="0"/>
          </a:p>
        </p:txBody>
      </p:sp>
      <p:pic>
        <p:nvPicPr>
          <p:cNvPr id="5" name="Picture 4" descr="Romero-Britto102476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4400" y="1600200"/>
            <a:ext cx="56896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Day,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Good Life 1990</a:t>
            </a:r>
            <a:endParaRPr lang="en-US" dirty="0"/>
          </a:p>
        </p:txBody>
      </p:sp>
      <p:pic>
        <p:nvPicPr>
          <p:cNvPr id="6" name="Content Placeholder 5" descr="BrittoTheGoodLife1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2560" y="1600200"/>
            <a:ext cx="45588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Blossom 1998</a:t>
            </a:r>
            <a:endParaRPr lang="en-US" dirty="0"/>
          </a:p>
        </p:txBody>
      </p:sp>
      <p:pic>
        <p:nvPicPr>
          <p:cNvPr id="4" name="Content Placeholder 3" descr="BrittoLoveBlossom1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8765" y="1600200"/>
            <a:ext cx="54064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Untitled 2004</a:t>
            </a:r>
            <a:endParaRPr lang="en-US" dirty="0"/>
          </a:p>
        </p:txBody>
      </p:sp>
      <p:pic>
        <p:nvPicPr>
          <p:cNvPr id="4" name="Content Placeholder 3" descr="BrittoUntitled2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7500" y="1600200"/>
            <a:ext cx="36289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Lunch 2006</a:t>
            </a:r>
            <a:endParaRPr lang="en-US" dirty="0"/>
          </a:p>
        </p:txBody>
      </p:sp>
      <p:pic>
        <p:nvPicPr>
          <p:cNvPr id="4" name="Content Placeholder 3" descr="BrittoHEartLunch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841" y="1600200"/>
            <a:ext cx="57603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For You 2005</a:t>
            </a:r>
            <a:endParaRPr lang="en-US" dirty="0"/>
          </a:p>
        </p:txBody>
      </p:sp>
      <p:pic>
        <p:nvPicPr>
          <p:cNvPr id="4" name="Content Placeholder 3" descr="BrittoItsForYou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2653" y="1600200"/>
            <a:ext cx="32586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Squeaki</a:t>
            </a:r>
            <a:r>
              <a:rPr lang="en-US" dirty="0" smtClean="0"/>
              <a:t> Van </a:t>
            </a:r>
            <a:r>
              <a:rPr lang="en-US" dirty="0" err="1" smtClean="0"/>
              <a:t>Britto</a:t>
            </a:r>
            <a:r>
              <a:rPr lang="en-US" dirty="0" smtClean="0"/>
              <a:t> 2005</a:t>
            </a:r>
            <a:endParaRPr lang="en-US" dirty="0"/>
          </a:p>
        </p:txBody>
      </p:sp>
      <p:pic>
        <p:nvPicPr>
          <p:cNvPr id="4" name="Content Placeholder 3" descr="BrittoSqueakiVanBri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0643" y="1600200"/>
            <a:ext cx="570271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Recife,</a:t>
            </a:r>
          </a:p>
          <a:p>
            <a:pPr>
              <a:buNone/>
            </a:pPr>
            <a:r>
              <a:rPr lang="en-US" dirty="0" smtClean="0"/>
              <a:t>Brazil in 1963</a:t>
            </a:r>
            <a:endParaRPr lang="en-US" dirty="0"/>
          </a:p>
        </p:txBody>
      </p:sp>
      <p:pic>
        <p:nvPicPr>
          <p:cNvPr id="4" name="Picture 3" descr="Recife Braz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409699"/>
            <a:ext cx="5139906" cy="544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c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457200"/>
            <a:ext cx="3924300" cy="5834126"/>
          </a:xfr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largest city in Brazil</a:t>
            </a:r>
          </a:p>
          <a:p>
            <a:endParaRPr lang="en-US" sz="3200" dirty="0" smtClean="0"/>
          </a:p>
          <a:p>
            <a:r>
              <a:rPr lang="en-US" sz="3200" dirty="0" smtClean="0"/>
              <a:t>1.5 Million People</a:t>
            </a:r>
          </a:p>
          <a:p>
            <a:endParaRPr lang="en-US" sz="3200" dirty="0" smtClean="0"/>
          </a:p>
          <a:p>
            <a:r>
              <a:rPr lang="en-US" sz="3200" dirty="0" smtClean="0"/>
              <a:t>Industries:  brewing and canning, automotive electronics, tube manufacturing, chocolate manufacturing, textiles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flowers Mati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33400"/>
            <a:ext cx="2857500" cy="593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Henri Matisse, French </a:t>
            </a:r>
          </a:p>
          <a:p>
            <a:r>
              <a:rPr lang="en-US" dirty="0" smtClean="0"/>
              <a:t>1869-1954</a:t>
            </a:r>
            <a:endParaRPr lang="en-US" dirty="0"/>
          </a:p>
        </p:txBody>
      </p:sp>
      <p:pic>
        <p:nvPicPr>
          <p:cNvPr id="5" name="Picture 4" descr="Matisseview of Collioureandthe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828800"/>
            <a:ext cx="2857500" cy="4029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94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</a:t>
            </a:r>
            <a:r>
              <a:rPr lang="en-US" dirty="0" err="1" smtClean="0"/>
              <a:t>Collioure</a:t>
            </a:r>
            <a:r>
              <a:rPr lang="en-US" dirty="0" smtClean="0"/>
              <a:t> and </a:t>
            </a:r>
            <a:r>
              <a:rPr lang="en-US" dirty="0" err="1" smtClean="0"/>
              <a:t>Thesea</a:t>
            </a:r>
            <a:r>
              <a:rPr lang="en-US" dirty="0" smtClean="0"/>
              <a:t> (above)</a:t>
            </a:r>
          </a:p>
          <a:p>
            <a:r>
              <a:rPr lang="en-US" dirty="0" err="1" smtClean="0"/>
              <a:t>Snowflowers</a:t>
            </a:r>
            <a:r>
              <a:rPr lang="en-US" dirty="0" smtClean="0"/>
              <a:t> (right)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ittoLookingintotheFuture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758205" cy="4114800"/>
          </a:xfrm>
        </p:spPr>
      </p:pic>
      <p:pic>
        <p:nvPicPr>
          <p:cNvPr id="5" name="Picture 4" descr="MatisseTheOpenWin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799" y="381000"/>
            <a:ext cx="3631605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Into the Future 2005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95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Open Window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Pablo Picasso</a:t>
            </a:r>
          </a:p>
          <a:p>
            <a:r>
              <a:rPr lang="en-US" dirty="0" smtClean="0"/>
              <a:t>From Spain</a:t>
            </a:r>
          </a:p>
          <a:p>
            <a:r>
              <a:rPr lang="en-US" dirty="0" smtClean="0"/>
              <a:t>1881-1973</a:t>
            </a:r>
            <a:endParaRPr lang="en-US" dirty="0"/>
          </a:p>
        </p:txBody>
      </p:sp>
      <p:pic>
        <p:nvPicPr>
          <p:cNvPr id="4" name="Picture 3" descr="PicassoReadingata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33400"/>
            <a:ext cx="4552441" cy="5675376"/>
          </a:xfrm>
          <a:prstGeom prst="rect">
            <a:avLst/>
          </a:prstGeom>
        </p:spPr>
      </p:pic>
      <p:pic>
        <p:nvPicPr>
          <p:cNvPr id="5" name="Picture 4" descr="PicassoHeadofaWoman1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24200"/>
            <a:ext cx="2857500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172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Reading Table (above)  Head of a Woman (left)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 Art</a:t>
            </a:r>
          </a:p>
          <a:p>
            <a:pPr lvl="1"/>
            <a:r>
              <a:rPr lang="en-US" dirty="0" smtClean="0"/>
              <a:t>Andy Warhol</a:t>
            </a:r>
          </a:p>
          <a:p>
            <a:pPr lvl="1"/>
            <a:r>
              <a:rPr lang="en-US" dirty="0" smtClean="0"/>
              <a:t>Keith Haring</a:t>
            </a:r>
          </a:p>
          <a:p>
            <a:pPr lvl="1"/>
            <a:endParaRPr lang="en-US" dirty="0"/>
          </a:p>
        </p:txBody>
      </p:sp>
      <p:pic>
        <p:nvPicPr>
          <p:cNvPr id="4" name="Picture 3" descr="WarholDiamondDustSh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371600"/>
            <a:ext cx="3581400" cy="3581400"/>
          </a:xfrm>
          <a:prstGeom prst="rect">
            <a:avLst/>
          </a:prstGeom>
        </p:spPr>
      </p:pic>
      <p:pic>
        <p:nvPicPr>
          <p:cNvPr id="5" name="Picture 4" descr="HaringHe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00400"/>
            <a:ext cx="33528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5486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Warhol, Diamond Dust Shoes (above)</a:t>
            </a:r>
          </a:p>
          <a:p>
            <a:r>
              <a:rPr lang="en-US" dirty="0" smtClean="0"/>
              <a:t>Haring, Heart (left)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Family Tree</a:t>
            </a:r>
            <a:endParaRPr lang="en-US" dirty="0"/>
          </a:p>
        </p:txBody>
      </p:sp>
      <p:pic>
        <p:nvPicPr>
          <p:cNvPr id="4" name="Content Placeholder 3" descr="BrittoatlanticFamily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430" y="1600200"/>
            <a:ext cx="51431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</a:t>
            </a:r>
            <a:endParaRPr lang="en-US" dirty="0"/>
          </a:p>
        </p:txBody>
      </p:sp>
      <p:pic>
        <p:nvPicPr>
          <p:cNvPr id="4" name="Content Placeholder 3" descr="BrittoAn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113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Romero Britto</vt:lpstr>
      <vt:lpstr>Slide 2</vt:lpstr>
      <vt:lpstr>Slide 3</vt:lpstr>
      <vt:lpstr>Influences</vt:lpstr>
      <vt:lpstr>Slide 5</vt:lpstr>
      <vt:lpstr>Influences</vt:lpstr>
      <vt:lpstr>Influences</vt:lpstr>
      <vt:lpstr>Atlantic Family Tree</vt:lpstr>
      <vt:lpstr>Angle</vt:lpstr>
      <vt:lpstr>The Good Life 1990</vt:lpstr>
      <vt:lpstr>Love Blossom 1998</vt:lpstr>
      <vt:lpstr>Untitled 2004</vt:lpstr>
      <vt:lpstr>Heart Lunch 2006</vt:lpstr>
      <vt:lpstr>Its For You 2005</vt:lpstr>
      <vt:lpstr>Squeaki Van Britto 2005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Life Painting</dc:title>
  <dc:creator>landrew</dc:creator>
  <cp:lastModifiedBy>landrew</cp:lastModifiedBy>
  <cp:revision>40</cp:revision>
  <dcterms:created xsi:type="dcterms:W3CDTF">2013-11-15T17:12:35Z</dcterms:created>
  <dcterms:modified xsi:type="dcterms:W3CDTF">2013-11-20T13:59:49Z</dcterms:modified>
</cp:coreProperties>
</file>