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68" r:id="rId7"/>
    <p:sldId id="269" r:id="rId8"/>
    <p:sldId id="267" r:id="rId9"/>
    <p:sldId id="270" r:id="rId10"/>
    <p:sldId id="259" r:id="rId11"/>
    <p:sldId id="271" r:id="rId12"/>
    <p:sldId id="272" r:id="rId13"/>
    <p:sldId id="260" r:id="rId14"/>
    <p:sldId id="263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EEFF-355B-4F94-B29C-341CB347907C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F302-C08A-49AA-B48F-241A062C9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Expressive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en Shahn Dr oppenheimer-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4953000" cy="6287090"/>
          </a:xfrm>
        </p:spPr>
      </p:pic>
      <p:sp>
        <p:nvSpPr>
          <p:cNvPr id="5" name="TextBox 4"/>
          <p:cNvSpPr txBox="1"/>
          <p:nvPr/>
        </p:nvSpPr>
        <p:spPr>
          <a:xfrm>
            <a:off x="7086600" y="4267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J. Robert Oppenheimer</a:t>
            </a:r>
          </a:p>
          <a:p>
            <a:r>
              <a:rPr lang="en-US" dirty="0" smtClean="0"/>
              <a:t>By Ben Shahn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en Shahn The committee of 1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8534400" cy="2201875"/>
          </a:xfrm>
        </p:spPr>
      </p:pic>
      <p:sp>
        <p:nvSpPr>
          <p:cNvPr id="5" name="TextBox 4"/>
          <p:cNvSpPr txBox="1"/>
          <p:nvPr/>
        </p:nvSpPr>
        <p:spPr>
          <a:xfrm>
            <a:off x="5181600" y="426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Committee of 100</a:t>
            </a:r>
          </a:p>
          <a:p>
            <a:r>
              <a:rPr lang="en-US" dirty="0" smtClean="0"/>
              <a:t>By Ben Shahn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en shahn 4.5 out of every 5 th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28600"/>
            <a:ext cx="4724400" cy="6181458"/>
          </a:xfrm>
        </p:spPr>
      </p:pic>
      <p:sp>
        <p:nvSpPr>
          <p:cNvPr id="5" name="TextBox 4"/>
          <p:cNvSpPr txBox="1"/>
          <p:nvPr/>
        </p:nvSpPr>
        <p:spPr>
          <a:xfrm>
            <a:off x="6324600" y="4724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½ Out of Every 5 Think</a:t>
            </a:r>
          </a:p>
          <a:p>
            <a:r>
              <a:rPr lang="en-US" dirty="0" smtClean="0"/>
              <a:t>By Ben Shahn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Ben Shahn Dr oppenheimer-L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3688810" cy="468239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what different ways do they </a:t>
            </a:r>
            <a:r>
              <a:rPr lang="en-US" dirty="0" smtClean="0"/>
              <a:t>distort visual imagery to </a:t>
            </a:r>
            <a:r>
              <a:rPr lang="en-US" dirty="0" smtClean="0"/>
              <a:t>create drama?</a:t>
            </a:r>
            <a:endParaRPr lang="en-US" dirty="0"/>
          </a:p>
        </p:txBody>
      </p:sp>
      <p:pic>
        <p:nvPicPr>
          <p:cNvPr id="8" name="Content Placeholder 7" descr="Toba Sojo, Monkeys worship frog Lin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267199" y="2209800"/>
            <a:ext cx="4815069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an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an adjective:</a:t>
            </a:r>
          </a:p>
          <a:p>
            <a:pPr lvl="1"/>
            <a:r>
              <a:rPr lang="en-US" dirty="0" smtClean="0"/>
              <a:t>Aggressive delicate, soft, awkward, energetic, strong, balanced, explosive, swift, blunt, graceful, timid, bristling, nervous, unstable, brutal powerful, weak calm, restless, wild, chaotic, rhythmic.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your object using a line that expresses the adjective you have chosen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have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Shape-</a:t>
            </a:r>
          </a:p>
          <a:p>
            <a:pPr lvl="1"/>
            <a:r>
              <a:rPr lang="en-US" dirty="0" smtClean="0"/>
              <a:t> Straight lines remind us of things like buildings that are strong or powerful</a:t>
            </a:r>
          </a:p>
          <a:p>
            <a:pPr lvl="1"/>
            <a:r>
              <a:rPr lang="en-US" dirty="0" smtClean="0"/>
              <a:t>Curved lines remind us of people, animals, or plants that are soft, delicate, or graceful</a:t>
            </a:r>
          </a:p>
          <a:p>
            <a:pPr lvl="1"/>
            <a:r>
              <a:rPr lang="en-US" dirty="0" smtClean="0"/>
              <a:t>Jagged lines suggest objects like broken glass, saw teeth, or lightning that are aggressive or wild.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have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Straight lines seem rigid or swift</a:t>
            </a:r>
          </a:p>
          <a:p>
            <a:pPr lvl="1"/>
            <a:r>
              <a:rPr lang="en-US" dirty="0" smtClean="0"/>
              <a:t>Curved lines seem relaxed or graceful</a:t>
            </a:r>
          </a:p>
          <a:p>
            <a:pPr lvl="1"/>
            <a:r>
              <a:rPr lang="en-US" dirty="0" smtClean="0"/>
              <a:t>Jagged lines seem nervous or awkward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have Personalities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Vertical directions seem strong</a:t>
            </a:r>
          </a:p>
          <a:p>
            <a:pPr lvl="1"/>
            <a:r>
              <a:rPr lang="en-US" dirty="0" smtClean="0"/>
              <a:t>Horizontal </a:t>
            </a:r>
            <a:r>
              <a:rPr lang="en-US" dirty="0" smtClean="0"/>
              <a:t>lines seem calm or stable</a:t>
            </a:r>
          </a:p>
          <a:p>
            <a:pPr lvl="1"/>
            <a:r>
              <a:rPr lang="en-US" dirty="0" smtClean="0"/>
              <a:t>Diagonal </a:t>
            </a:r>
            <a:r>
              <a:rPr lang="en-US" dirty="0" smtClean="0"/>
              <a:t>lines seem unstable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oba Sojo, Monkeys worship frog 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272040" cy="5105400"/>
          </a:xfrm>
        </p:spPr>
      </p:pic>
      <p:sp>
        <p:nvSpPr>
          <p:cNvPr id="5" name="TextBox 4"/>
          <p:cNvSpPr txBox="1"/>
          <p:nvPr/>
        </p:nvSpPr>
        <p:spPr>
          <a:xfrm>
            <a:off x="533400" y="548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Centuries, great masters of China and Japan have explored the expressive qualities of line. The brushstroke is the single most important part of their craft.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Choju Giga Scroll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8534400" cy="3556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oju Giga Scroll 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" y="1905000"/>
            <a:ext cx="8666325" cy="328558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Choju</a:t>
            </a:r>
            <a:r>
              <a:rPr lang="en-US" dirty="0" smtClean="0"/>
              <a:t> Giga: This has been considered the first </a:t>
            </a:r>
            <a:r>
              <a:rPr lang="en-US" dirty="0" err="1" smtClean="0"/>
              <a:t>Manga</a:t>
            </a:r>
            <a:r>
              <a:rPr lang="en-US" dirty="0" smtClean="0"/>
              <a:t> (cartoon) in Japan’s art history, supposedly painted by Toba </a:t>
            </a:r>
            <a:r>
              <a:rPr lang="en-US" dirty="0" err="1" smtClean="0"/>
              <a:t>Sojo</a:t>
            </a:r>
            <a:r>
              <a:rPr lang="en-US" dirty="0" smtClean="0"/>
              <a:t>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subject is of frolicking animals engaging in human like behavior. 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the first chapter, </a:t>
            </a:r>
            <a:r>
              <a:rPr lang="en-US" dirty="0" err="1" smtClean="0"/>
              <a:t>Ko</a:t>
            </a:r>
            <a:r>
              <a:rPr lang="en-US" dirty="0" smtClean="0"/>
              <a:t>, is thought to be </a:t>
            </a:r>
            <a:r>
              <a:rPr lang="en-US" dirty="0" err="1" smtClean="0"/>
              <a:t>Sojo’s</a:t>
            </a:r>
            <a:r>
              <a:rPr lang="en-US" dirty="0" smtClean="0"/>
              <a:t>. It </a:t>
            </a:r>
            <a:r>
              <a:rPr lang="en-US" dirty="0" smtClean="0"/>
              <a:t>is believed that different artists painted other parts of this </a:t>
            </a:r>
            <a:r>
              <a:rPr lang="en-US" dirty="0" err="1" smtClean="0"/>
              <a:t>handscroll</a:t>
            </a:r>
            <a:r>
              <a:rPr lang="en-US" dirty="0" smtClean="0"/>
              <a:t> at different times.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Centuries, great masters of China and Japan have explored the expressive qualities of line. The brushstroke is the single most important part of their craft.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323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Expressive Line</vt:lpstr>
      <vt:lpstr>Lines have Personalities</vt:lpstr>
      <vt:lpstr>Lines have Personalities</vt:lpstr>
      <vt:lpstr>Lines have Personalities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 Line</dc:title>
  <dc:creator>landrew</dc:creator>
  <cp:lastModifiedBy>landrew</cp:lastModifiedBy>
  <cp:revision>127</cp:revision>
  <dcterms:created xsi:type="dcterms:W3CDTF">2014-01-08T13:11:47Z</dcterms:created>
  <dcterms:modified xsi:type="dcterms:W3CDTF">2014-01-09T13:56:33Z</dcterms:modified>
</cp:coreProperties>
</file>